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Lst>
  <p:notesMasterIdLst>
    <p:notesMasterId r:id="rId44"/>
  </p:notesMasterIdLst>
  <p:sldIdLst>
    <p:sldId id="399" r:id="rId2"/>
    <p:sldId id="388" r:id="rId3"/>
    <p:sldId id="389" r:id="rId4"/>
    <p:sldId id="402" r:id="rId5"/>
    <p:sldId id="408" r:id="rId6"/>
    <p:sldId id="410" r:id="rId7"/>
    <p:sldId id="344" r:id="rId8"/>
    <p:sldId id="346" r:id="rId9"/>
    <p:sldId id="400" r:id="rId10"/>
    <p:sldId id="337" r:id="rId11"/>
    <p:sldId id="381" r:id="rId12"/>
    <p:sldId id="396" r:id="rId13"/>
    <p:sldId id="397" r:id="rId14"/>
    <p:sldId id="398" r:id="rId15"/>
    <p:sldId id="406" r:id="rId16"/>
    <p:sldId id="382" r:id="rId17"/>
    <p:sldId id="412" r:id="rId18"/>
    <p:sldId id="359" r:id="rId19"/>
    <p:sldId id="355" r:id="rId20"/>
    <p:sldId id="368" r:id="rId21"/>
    <p:sldId id="383" r:id="rId22"/>
    <p:sldId id="377" r:id="rId23"/>
    <p:sldId id="414" r:id="rId24"/>
    <p:sldId id="378" r:id="rId25"/>
    <p:sldId id="416" r:id="rId26"/>
    <p:sldId id="417" r:id="rId27"/>
    <p:sldId id="380" r:id="rId28"/>
    <p:sldId id="385" r:id="rId29"/>
    <p:sldId id="358" r:id="rId30"/>
    <p:sldId id="367" r:id="rId31"/>
    <p:sldId id="365" r:id="rId32"/>
    <p:sldId id="363" r:id="rId33"/>
    <p:sldId id="364" r:id="rId34"/>
    <p:sldId id="372" r:id="rId35"/>
    <p:sldId id="373" r:id="rId36"/>
    <p:sldId id="374" r:id="rId37"/>
    <p:sldId id="375" r:id="rId38"/>
    <p:sldId id="404" r:id="rId39"/>
    <p:sldId id="407" r:id="rId40"/>
    <p:sldId id="411" r:id="rId41"/>
    <p:sldId id="405" r:id="rId42"/>
    <p:sldId id="413" r:id="rId43"/>
  </p:sldIdLst>
  <p:sldSz cx="12192000" cy="6858000"/>
  <p:notesSz cx="6797675" cy="9872663"/>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Помір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Помір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Помірний стиль 2 – акцент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91" autoAdjust="0"/>
    <p:restoredTop sz="96374" autoAdjust="0"/>
  </p:normalViewPr>
  <p:slideViewPr>
    <p:cSldViewPr snapToGrid="0">
      <p:cViewPr varScale="1">
        <p:scale>
          <a:sx n="71" d="100"/>
          <a:sy n="71" d="100"/>
        </p:scale>
        <p:origin x="-576"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4.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image" Target="../media/image97.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00.emf"/><Relationship Id="rId1" Type="http://schemas.openxmlformats.org/officeDocument/2006/relationships/image" Target="../media/image99.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02.emf"/><Relationship Id="rId1" Type="http://schemas.openxmlformats.org/officeDocument/2006/relationships/image" Target="../media/image10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6400" cy="495300"/>
          </a:xfrm>
          <a:prstGeom prst="rect">
            <a:avLst/>
          </a:prstGeom>
        </p:spPr>
        <p:txBody>
          <a:bodyPr vert="horz" lIns="91440" tIns="45720" rIns="91440" bIns="45720" rtlCol="0"/>
          <a:lstStyle>
            <a:lvl1pPr algn="l">
              <a:defRPr sz="1200"/>
            </a:lvl1pPr>
          </a:lstStyle>
          <a:p>
            <a:endParaRPr lang="uk-UA"/>
          </a:p>
        </p:txBody>
      </p:sp>
      <p:sp>
        <p:nvSpPr>
          <p:cNvPr id="3" name="Дата 2"/>
          <p:cNvSpPr>
            <a:spLocks noGrp="1"/>
          </p:cNvSpPr>
          <p:nvPr>
            <p:ph type="dt" idx="1"/>
          </p:nvPr>
        </p:nvSpPr>
        <p:spPr>
          <a:xfrm>
            <a:off x="3849688" y="0"/>
            <a:ext cx="2946400" cy="495300"/>
          </a:xfrm>
          <a:prstGeom prst="rect">
            <a:avLst/>
          </a:prstGeom>
        </p:spPr>
        <p:txBody>
          <a:bodyPr vert="horz" lIns="91440" tIns="45720" rIns="91440" bIns="45720" rtlCol="0"/>
          <a:lstStyle>
            <a:lvl1pPr algn="r">
              <a:defRPr sz="1200"/>
            </a:lvl1pPr>
          </a:lstStyle>
          <a:p>
            <a:fld id="{E0F1D6DE-215C-444C-881D-4C1EA41EF144}" type="datetimeFigureOut">
              <a:rPr lang="uk-UA" smtClean="0"/>
              <a:t>12.10.2020</a:t>
            </a:fld>
            <a:endParaRPr lang="uk-UA"/>
          </a:p>
        </p:txBody>
      </p:sp>
      <p:sp>
        <p:nvSpPr>
          <p:cNvPr id="4" name="Образ слайда 3"/>
          <p:cNvSpPr>
            <a:spLocks noGrp="1" noRot="1" noChangeAspect="1"/>
          </p:cNvSpPr>
          <p:nvPr>
            <p:ph type="sldImg" idx="2"/>
          </p:nvPr>
        </p:nvSpPr>
        <p:spPr>
          <a:xfrm>
            <a:off x="438150" y="1233488"/>
            <a:ext cx="5921375" cy="3332162"/>
          </a:xfrm>
          <a:prstGeom prst="rect">
            <a:avLst/>
          </a:prstGeom>
          <a:noFill/>
          <a:ln w="12700">
            <a:solidFill>
              <a:prstClr val="black"/>
            </a:solidFill>
          </a:ln>
        </p:spPr>
        <p:txBody>
          <a:bodyPr vert="horz" lIns="91440" tIns="45720" rIns="91440" bIns="45720" rtlCol="0" anchor="ctr"/>
          <a:lstStyle/>
          <a:p>
            <a:endParaRPr lang="uk-UA"/>
          </a:p>
        </p:txBody>
      </p:sp>
      <p:sp>
        <p:nvSpPr>
          <p:cNvPr id="5" name="Заметки 4"/>
          <p:cNvSpPr>
            <a:spLocks noGrp="1"/>
          </p:cNvSpPr>
          <p:nvPr>
            <p:ph type="body" sz="quarter" idx="3"/>
          </p:nvPr>
        </p:nvSpPr>
        <p:spPr>
          <a:xfrm>
            <a:off x="679450" y="4751388"/>
            <a:ext cx="5438775" cy="3887787"/>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6" name="Нижний колонтитул 5"/>
          <p:cNvSpPr>
            <a:spLocks noGrp="1"/>
          </p:cNvSpPr>
          <p:nvPr>
            <p:ph type="ftr" sz="quarter" idx="4"/>
          </p:nvPr>
        </p:nvSpPr>
        <p:spPr>
          <a:xfrm>
            <a:off x="0" y="9377363"/>
            <a:ext cx="2946400" cy="495300"/>
          </a:xfrm>
          <a:prstGeom prst="rect">
            <a:avLst/>
          </a:prstGeom>
        </p:spPr>
        <p:txBody>
          <a:bodyPr vert="horz" lIns="91440" tIns="45720" rIns="91440" bIns="45720" rtlCol="0" anchor="b"/>
          <a:lstStyle>
            <a:lvl1pPr algn="l">
              <a:defRPr sz="1200"/>
            </a:lvl1pPr>
          </a:lstStyle>
          <a:p>
            <a:endParaRPr lang="uk-UA"/>
          </a:p>
        </p:txBody>
      </p:sp>
      <p:sp>
        <p:nvSpPr>
          <p:cNvPr id="7" name="Номер слайда 6"/>
          <p:cNvSpPr>
            <a:spLocks noGrp="1"/>
          </p:cNvSpPr>
          <p:nvPr>
            <p:ph type="sldNum" sz="quarter" idx="5"/>
          </p:nvPr>
        </p:nvSpPr>
        <p:spPr>
          <a:xfrm>
            <a:off x="3849688" y="9377363"/>
            <a:ext cx="2946400" cy="495300"/>
          </a:xfrm>
          <a:prstGeom prst="rect">
            <a:avLst/>
          </a:prstGeom>
        </p:spPr>
        <p:txBody>
          <a:bodyPr vert="horz" lIns="91440" tIns="45720" rIns="91440" bIns="45720" rtlCol="0" anchor="b"/>
          <a:lstStyle>
            <a:lvl1pPr algn="r">
              <a:defRPr sz="1200"/>
            </a:lvl1pPr>
          </a:lstStyle>
          <a:p>
            <a:fld id="{5559176E-B900-422A-8B33-EA17265DE3EE}" type="slidenum">
              <a:rPr lang="uk-UA" smtClean="0"/>
              <a:t>‹#›</a:t>
            </a:fld>
            <a:endParaRPr lang="uk-UA"/>
          </a:p>
        </p:txBody>
      </p:sp>
    </p:spTree>
    <p:extLst>
      <p:ext uri="{BB962C8B-B14F-4D97-AF65-F5344CB8AC3E}">
        <p14:creationId xmlns:p14="http://schemas.microsoft.com/office/powerpoint/2010/main" val="40112266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5559176E-B900-422A-8B33-EA17265DE3EE}" type="slidenum">
              <a:rPr lang="uk-UA" smtClean="0"/>
              <a:t>41</a:t>
            </a:fld>
            <a:endParaRPr lang="uk-UA"/>
          </a:p>
        </p:txBody>
      </p:sp>
    </p:spTree>
    <p:extLst>
      <p:ext uri="{BB962C8B-B14F-4D97-AF65-F5344CB8AC3E}">
        <p14:creationId xmlns:p14="http://schemas.microsoft.com/office/powerpoint/2010/main" val="2400589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ru-RU"/>
              <a:t>Образец заголовка</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A69C3105-7386-408A-839C-B0DC8DE3B253}" type="datetimeFigureOut">
              <a:rPr lang="uk-UA" smtClean="0"/>
              <a:t>12.10.2020</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F097C652-7921-4007-B279-481C0E744898}" type="slidenum">
              <a:rPr lang="uk-UA" smtClean="0"/>
              <a:t>‹#›</a:t>
            </a:fld>
            <a:endParaRPr lang="uk-UA"/>
          </a:p>
        </p:txBody>
      </p:sp>
    </p:spTree>
    <p:extLst>
      <p:ext uri="{BB962C8B-B14F-4D97-AF65-F5344CB8AC3E}">
        <p14:creationId xmlns:p14="http://schemas.microsoft.com/office/powerpoint/2010/main" val="25026752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A69C3105-7386-408A-839C-B0DC8DE3B253}" type="datetimeFigureOut">
              <a:rPr lang="uk-UA" smtClean="0"/>
              <a:t>12.10.2020</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F097C652-7921-4007-B279-481C0E744898}" type="slidenum">
              <a:rPr lang="uk-UA" smtClean="0"/>
              <a:t>‹#›</a:t>
            </a:fld>
            <a:endParaRPr lang="uk-UA"/>
          </a:p>
        </p:txBody>
      </p:sp>
    </p:spTree>
    <p:extLst>
      <p:ext uri="{BB962C8B-B14F-4D97-AF65-F5344CB8AC3E}">
        <p14:creationId xmlns:p14="http://schemas.microsoft.com/office/powerpoint/2010/main" val="27082273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ru-RU"/>
              <a:t>Образец заголовка</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4" name="Date Placeholder 3"/>
          <p:cNvSpPr>
            <a:spLocks noGrp="1"/>
          </p:cNvSpPr>
          <p:nvPr>
            <p:ph type="dt" sz="half" idx="10"/>
          </p:nvPr>
        </p:nvSpPr>
        <p:spPr/>
        <p:txBody>
          <a:bodyPr/>
          <a:lstStyle/>
          <a:p>
            <a:fld id="{A69C3105-7386-408A-839C-B0DC8DE3B253}" type="datetimeFigureOut">
              <a:rPr lang="uk-UA" smtClean="0"/>
              <a:t>12.10.2020</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F097C652-7921-4007-B279-481C0E744898}" type="slidenum">
              <a:rPr lang="uk-UA" smtClean="0"/>
              <a:t>‹#›</a:t>
            </a:fld>
            <a:endParaRPr lang="uk-UA"/>
          </a:p>
        </p:txBody>
      </p:sp>
    </p:spTree>
    <p:extLst>
      <p:ext uri="{BB962C8B-B14F-4D97-AF65-F5344CB8AC3E}">
        <p14:creationId xmlns:p14="http://schemas.microsoft.com/office/powerpoint/2010/main" val="10085567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ru-RU"/>
              <a:t>Образец заголовка</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ru-RU"/>
              <a:t>Образец текста</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4" name="Date Placeholder 3"/>
          <p:cNvSpPr>
            <a:spLocks noGrp="1"/>
          </p:cNvSpPr>
          <p:nvPr>
            <p:ph type="dt" sz="half" idx="10"/>
          </p:nvPr>
        </p:nvSpPr>
        <p:spPr/>
        <p:txBody>
          <a:bodyPr/>
          <a:lstStyle/>
          <a:p>
            <a:fld id="{A69C3105-7386-408A-839C-B0DC8DE3B253}" type="datetimeFigureOut">
              <a:rPr lang="uk-UA" smtClean="0"/>
              <a:t>12.10.2020</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F097C652-7921-4007-B279-481C0E744898}" type="slidenum">
              <a:rPr lang="uk-UA" smtClean="0"/>
              <a:t>‹#›</a:t>
            </a:fld>
            <a:endParaRPr lang="uk-UA"/>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662256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A69C3105-7386-408A-839C-B0DC8DE3B253}" type="datetimeFigureOut">
              <a:rPr lang="uk-UA" smtClean="0"/>
              <a:t>12.10.2020</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F097C652-7921-4007-B279-481C0E744898}" type="slidenum">
              <a:rPr lang="uk-UA" smtClean="0"/>
              <a:t>‹#›</a:t>
            </a:fld>
            <a:endParaRPr lang="uk-UA"/>
          </a:p>
        </p:txBody>
      </p:sp>
    </p:spTree>
    <p:extLst>
      <p:ext uri="{BB962C8B-B14F-4D97-AF65-F5344CB8AC3E}">
        <p14:creationId xmlns:p14="http://schemas.microsoft.com/office/powerpoint/2010/main" val="1194100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ru-RU"/>
              <a:t>Образец заголовка</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A69C3105-7386-408A-839C-B0DC8DE3B253}" type="datetimeFigureOut">
              <a:rPr lang="uk-UA" smtClean="0"/>
              <a:t>12.10.2020</a:t>
            </a:fld>
            <a:endParaRPr lang="uk-UA"/>
          </a:p>
        </p:txBody>
      </p:sp>
      <p:sp>
        <p:nvSpPr>
          <p:cNvPr id="4"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F097C652-7921-4007-B279-481C0E744898}" type="slidenum">
              <a:rPr lang="uk-UA" smtClean="0"/>
              <a:t>‹#›</a:t>
            </a:fld>
            <a:endParaRPr lang="uk-UA"/>
          </a:p>
        </p:txBody>
      </p:sp>
    </p:spTree>
    <p:extLst>
      <p:ext uri="{BB962C8B-B14F-4D97-AF65-F5344CB8AC3E}">
        <p14:creationId xmlns:p14="http://schemas.microsoft.com/office/powerpoint/2010/main" val="13665231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ru-RU"/>
              <a:t>Образец заголовка</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A69C3105-7386-408A-839C-B0DC8DE3B253}" type="datetimeFigureOut">
              <a:rPr lang="uk-UA" smtClean="0"/>
              <a:t>12.10.2020</a:t>
            </a:fld>
            <a:endParaRPr lang="uk-UA"/>
          </a:p>
        </p:txBody>
      </p:sp>
      <p:sp>
        <p:nvSpPr>
          <p:cNvPr id="4"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F097C652-7921-4007-B279-481C0E744898}" type="slidenum">
              <a:rPr lang="uk-UA" smtClean="0"/>
              <a:t>‹#›</a:t>
            </a:fld>
            <a:endParaRPr lang="uk-UA"/>
          </a:p>
        </p:txBody>
      </p:sp>
    </p:spTree>
    <p:extLst>
      <p:ext uri="{BB962C8B-B14F-4D97-AF65-F5344CB8AC3E}">
        <p14:creationId xmlns:p14="http://schemas.microsoft.com/office/powerpoint/2010/main" val="3501468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nchorCtr="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A69C3105-7386-408A-839C-B0DC8DE3B253}" type="datetimeFigureOut">
              <a:rPr lang="uk-UA" smtClean="0"/>
              <a:t>12.10.2020</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F097C652-7921-4007-B279-481C0E744898}" type="slidenum">
              <a:rPr lang="uk-UA" smtClean="0"/>
              <a:t>‹#›</a:t>
            </a:fld>
            <a:endParaRPr lang="uk-UA"/>
          </a:p>
        </p:txBody>
      </p:sp>
    </p:spTree>
    <p:extLst>
      <p:ext uri="{BB962C8B-B14F-4D97-AF65-F5344CB8AC3E}">
        <p14:creationId xmlns:p14="http://schemas.microsoft.com/office/powerpoint/2010/main" val="25636295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ru-RU"/>
              <a:t>Образец заголовка</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A69C3105-7386-408A-839C-B0DC8DE3B253}" type="datetimeFigureOut">
              <a:rPr lang="uk-UA" smtClean="0"/>
              <a:t>12.10.2020</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F097C652-7921-4007-B279-481C0E744898}" type="slidenum">
              <a:rPr lang="uk-UA" smtClean="0"/>
              <a:t>‹#›</a:t>
            </a:fld>
            <a:endParaRPr lang="uk-UA"/>
          </a:p>
        </p:txBody>
      </p:sp>
    </p:spTree>
    <p:extLst>
      <p:ext uri="{BB962C8B-B14F-4D97-AF65-F5344CB8AC3E}">
        <p14:creationId xmlns:p14="http://schemas.microsoft.com/office/powerpoint/2010/main" val="36659952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3"/>
          <p:cNvSpPr>
            <a:spLocks noGrp="1"/>
          </p:cNvSpPr>
          <p:nvPr>
            <p:ph type="dt" sz="half" idx="10"/>
          </p:nvPr>
        </p:nvSpPr>
        <p:spPr/>
        <p:txBody>
          <a:bodyPr/>
          <a:lstStyle/>
          <a:p>
            <a:fld id="{A69C3105-7386-408A-839C-B0DC8DE3B253}" type="datetimeFigureOut">
              <a:rPr lang="uk-UA" smtClean="0"/>
              <a:t>12.10.2020</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F097C652-7921-4007-B279-481C0E744898}" type="slidenum">
              <a:rPr lang="uk-UA" smtClean="0"/>
              <a:t>‹#›</a:t>
            </a:fld>
            <a:endParaRPr lang="uk-UA"/>
          </a:p>
        </p:txBody>
      </p:sp>
    </p:spTree>
    <p:extLst>
      <p:ext uri="{BB962C8B-B14F-4D97-AF65-F5344CB8AC3E}">
        <p14:creationId xmlns:p14="http://schemas.microsoft.com/office/powerpoint/2010/main" val="4028693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A69C3105-7386-408A-839C-B0DC8DE3B253}" type="datetimeFigureOut">
              <a:rPr lang="uk-UA" smtClean="0"/>
              <a:t>12.10.2020</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F097C652-7921-4007-B279-481C0E744898}" type="slidenum">
              <a:rPr lang="uk-UA" smtClean="0"/>
              <a:t>‹#›</a:t>
            </a:fld>
            <a:endParaRPr lang="uk-UA"/>
          </a:p>
        </p:txBody>
      </p:sp>
    </p:spTree>
    <p:extLst>
      <p:ext uri="{BB962C8B-B14F-4D97-AF65-F5344CB8AC3E}">
        <p14:creationId xmlns:p14="http://schemas.microsoft.com/office/powerpoint/2010/main" val="3160295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A69C3105-7386-408A-839C-B0DC8DE3B253}" type="datetimeFigureOut">
              <a:rPr lang="uk-UA" smtClean="0"/>
              <a:t>12.10.2020</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F097C652-7921-4007-B279-481C0E744898}" type="slidenum">
              <a:rPr lang="uk-UA" smtClean="0"/>
              <a:t>‹#›</a:t>
            </a:fld>
            <a:endParaRPr lang="uk-UA"/>
          </a:p>
        </p:txBody>
      </p:sp>
    </p:spTree>
    <p:extLst>
      <p:ext uri="{BB962C8B-B14F-4D97-AF65-F5344CB8AC3E}">
        <p14:creationId xmlns:p14="http://schemas.microsoft.com/office/powerpoint/2010/main" val="531573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A69C3105-7386-408A-839C-B0DC8DE3B253}" type="datetimeFigureOut">
              <a:rPr lang="uk-UA" smtClean="0"/>
              <a:t>12.10.2020</a:t>
            </a:fld>
            <a:endParaRPr lang="uk-UA"/>
          </a:p>
        </p:txBody>
      </p:sp>
      <p:sp>
        <p:nvSpPr>
          <p:cNvPr id="8" name="Footer Placeholder 7"/>
          <p:cNvSpPr>
            <a:spLocks noGrp="1"/>
          </p:cNvSpPr>
          <p:nvPr>
            <p:ph type="ftr" sz="quarter" idx="11"/>
          </p:nvPr>
        </p:nvSpPr>
        <p:spPr/>
        <p:txBody>
          <a:bodyPr/>
          <a:lstStyle/>
          <a:p>
            <a:endParaRPr lang="uk-UA"/>
          </a:p>
        </p:txBody>
      </p:sp>
      <p:sp>
        <p:nvSpPr>
          <p:cNvPr id="9" name="Slide Number Placeholder 8"/>
          <p:cNvSpPr>
            <a:spLocks noGrp="1"/>
          </p:cNvSpPr>
          <p:nvPr>
            <p:ph type="sldNum" sz="quarter" idx="12"/>
          </p:nvPr>
        </p:nvSpPr>
        <p:spPr/>
        <p:txBody>
          <a:bodyPr/>
          <a:lstStyle/>
          <a:p>
            <a:fld id="{F097C652-7921-4007-B279-481C0E744898}" type="slidenum">
              <a:rPr lang="uk-UA" smtClean="0"/>
              <a:t>‹#›</a:t>
            </a:fld>
            <a:endParaRPr lang="uk-UA"/>
          </a:p>
        </p:txBody>
      </p:sp>
    </p:spTree>
    <p:extLst>
      <p:ext uri="{BB962C8B-B14F-4D97-AF65-F5344CB8AC3E}">
        <p14:creationId xmlns:p14="http://schemas.microsoft.com/office/powerpoint/2010/main" val="32043201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7" name="Date Placeholder 2"/>
          <p:cNvSpPr>
            <a:spLocks noGrp="1"/>
          </p:cNvSpPr>
          <p:nvPr>
            <p:ph type="dt" sz="half" idx="10"/>
          </p:nvPr>
        </p:nvSpPr>
        <p:spPr/>
        <p:txBody>
          <a:bodyPr/>
          <a:lstStyle/>
          <a:p>
            <a:fld id="{A69C3105-7386-408A-839C-B0DC8DE3B253}" type="datetimeFigureOut">
              <a:rPr lang="uk-UA" smtClean="0"/>
              <a:t>12.10.2020</a:t>
            </a:fld>
            <a:endParaRPr lang="uk-UA"/>
          </a:p>
        </p:txBody>
      </p:sp>
      <p:sp>
        <p:nvSpPr>
          <p:cNvPr id="5" name="Footer Placeholder 3"/>
          <p:cNvSpPr>
            <a:spLocks noGrp="1"/>
          </p:cNvSpPr>
          <p:nvPr>
            <p:ph type="ftr" sz="quarter" idx="11"/>
          </p:nvPr>
        </p:nvSpPr>
        <p:spPr/>
        <p:txBody>
          <a:bodyPr/>
          <a:lstStyle/>
          <a:p>
            <a:endParaRPr lang="uk-UA"/>
          </a:p>
        </p:txBody>
      </p:sp>
      <p:sp>
        <p:nvSpPr>
          <p:cNvPr id="6" name="Slide Number Placeholder 4"/>
          <p:cNvSpPr>
            <a:spLocks noGrp="1"/>
          </p:cNvSpPr>
          <p:nvPr>
            <p:ph type="sldNum" sz="quarter" idx="12"/>
          </p:nvPr>
        </p:nvSpPr>
        <p:spPr/>
        <p:txBody>
          <a:bodyPr/>
          <a:lstStyle/>
          <a:p>
            <a:fld id="{F097C652-7921-4007-B279-481C0E744898}" type="slidenum">
              <a:rPr lang="uk-UA" smtClean="0"/>
              <a:t>‹#›</a:t>
            </a:fld>
            <a:endParaRPr lang="uk-UA"/>
          </a:p>
        </p:txBody>
      </p:sp>
    </p:spTree>
    <p:extLst>
      <p:ext uri="{BB962C8B-B14F-4D97-AF65-F5344CB8AC3E}">
        <p14:creationId xmlns:p14="http://schemas.microsoft.com/office/powerpoint/2010/main" val="1895431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A69C3105-7386-408A-839C-B0DC8DE3B253}" type="datetimeFigureOut">
              <a:rPr lang="uk-UA" smtClean="0"/>
              <a:t>12.10.2020</a:t>
            </a:fld>
            <a:endParaRPr lang="uk-UA"/>
          </a:p>
        </p:txBody>
      </p:sp>
      <p:sp>
        <p:nvSpPr>
          <p:cNvPr id="5" name="Footer Placeholder 2"/>
          <p:cNvSpPr>
            <a:spLocks noGrp="1"/>
          </p:cNvSpPr>
          <p:nvPr>
            <p:ph type="ftr" sz="quarter" idx="11"/>
          </p:nvPr>
        </p:nvSpPr>
        <p:spPr/>
        <p:txBody>
          <a:bodyPr/>
          <a:lstStyle/>
          <a:p>
            <a:endParaRPr lang="uk-UA"/>
          </a:p>
        </p:txBody>
      </p:sp>
      <p:sp>
        <p:nvSpPr>
          <p:cNvPr id="6" name="Slide Number Placeholder 3"/>
          <p:cNvSpPr>
            <a:spLocks noGrp="1"/>
          </p:cNvSpPr>
          <p:nvPr>
            <p:ph type="sldNum" sz="quarter" idx="12"/>
          </p:nvPr>
        </p:nvSpPr>
        <p:spPr/>
        <p:txBody>
          <a:bodyPr/>
          <a:lstStyle/>
          <a:p>
            <a:fld id="{F097C652-7921-4007-B279-481C0E744898}" type="slidenum">
              <a:rPr lang="uk-UA" smtClean="0"/>
              <a:t>‹#›</a:t>
            </a:fld>
            <a:endParaRPr lang="uk-UA"/>
          </a:p>
        </p:txBody>
      </p:sp>
    </p:spTree>
    <p:extLst>
      <p:ext uri="{BB962C8B-B14F-4D97-AF65-F5344CB8AC3E}">
        <p14:creationId xmlns:p14="http://schemas.microsoft.com/office/powerpoint/2010/main" val="11541658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ru-RU"/>
              <a:t>Образец заголовка</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7" name="Date Placeholder 4"/>
          <p:cNvSpPr>
            <a:spLocks noGrp="1"/>
          </p:cNvSpPr>
          <p:nvPr>
            <p:ph type="dt" sz="half" idx="10"/>
          </p:nvPr>
        </p:nvSpPr>
        <p:spPr/>
        <p:txBody>
          <a:bodyPr/>
          <a:lstStyle/>
          <a:p>
            <a:fld id="{A69C3105-7386-408A-839C-B0DC8DE3B253}" type="datetimeFigureOut">
              <a:rPr lang="uk-UA" smtClean="0"/>
              <a:t>12.10.2020</a:t>
            </a:fld>
            <a:endParaRPr lang="uk-UA"/>
          </a:p>
        </p:txBody>
      </p:sp>
      <p:sp>
        <p:nvSpPr>
          <p:cNvPr id="5" name="Footer Placeholder 5"/>
          <p:cNvSpPr>
            <a:spLocks noGrp="1"/>
          </p:cNvSpPr>
          <p:nvPr>
            <p:ph type="ftr" sz="quarter" idx="11"/>
          </p:nvPr>
        </p:nvSpPr>
        <p:spPr/>
        <p:txBody>
          <a:bodyPr/>
          <a:lstStyle/>
          <a:p>
            <a:endParaRPr lang="uk-UA"/>
          </a:p>
        </p:txBody>
      </p:sp>
      <p:sp>
        <p:nvSpPr>
          <p:cNvPr id="6" name="Slide Number Placeholder 6"/>
          <p:cNvSpPr>
            <a:spLocks noGrp="1"/>
          </p:cNvSpPr>
          <p:nvPr>
            <p:ph type="sldNum" sz="quarter" idx="12"/>
          </p:nvPr>
        </p:nvSpPr>
        <p:spPr/>
        <p:txBody>
          <a:bodyPr/>
          <a:lstStyle/>
          <a:p>
            <a:fld id="{F097C652-7921-4007-B279-481C0E744898}" type="slidenum">
              <a:rPr lang="uk-UA" smtClean="0"/>
              <a:t>‹#›</a:t>
            </a:fld>
            <a:endParaRPr lang="uk-UA"/>
          </a:p>
        </p:txBody>
      </p:sp>
    </p:spTree>
    <p:extLst>
      <p:ext uri="{BB962C8B-B14F-4D97-AF65-F5344CB8AC3E}">
        <p14:creationId xmlns:p14="http://schemas.microsoft.com/office/powerpoint/2010/main" val="1171642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A69C3105-7386-408A-839C-B0DC8DE3B253}" type="datetimeFigureOut">
              <a:rPr lang="uk-UA" smtClean="0"/>
              <a:t>12.10.2020</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F097C652-7921-4007-B279-481C0E744898}" type="slidenum">
              <a:rPr lang="uk-UA" smtClean="0"/>
              <a:t>‹#›</a:t>
            </a:fld>
            <a:endParaRPr lang="uk-UA"/>
          </a:p>
        </p:txBody>
      </p:sp>
    </p:spTree>
    <p:extLst>
      <p:ext uri="{BB962C8B-B14F-4D97-AF65-F5344CB8AC3E}">
        <p14:creationId xmlns:p14="http://schemas.microsoft.com/office/powerpoint/2010/main" val="39496912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ru-RU"/>
              <a:t>Образец заголовка</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A69C3105-7386-408A-839C-B0DC8DE3B253}" type="datetimeFigureOut">
              <a:rPr lang="uk-UA" smtClean="0"/>
              <a:t>12.10.2020</a:t>
            </a:fld>
            <a:endParaRPr lang="uk-UA"/>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uk-UA"/>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F097C652-7921-4007-B279-481C0E744898}" type="slidenum">
              <a:rPr lang="uk-UA" smtClean="0"/>
              <a:t>‹#›</a:t>
            </a:fld>
            <a:endParaRPr lang="uk-UA"/>
          </a:p>
        </p:txBody>
      </p:sp>
    </p:spTree>
    <p:extLst>
      <p:ext uri="{BB962C8B-B14F-4D97-AF65-F5344CB8AC3E}">
        <p14:creationId xmlns:p14="http://schemas.microsoft.com/office/powerpoint/2010/main" val="92705431"/>
      </p:ext>
    </p:extLst>
  </p:cSld>
  <p:clrMap bg1="dk1" tx1="lt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 Id="rId4" Type="http://schemas.openxmlformats.org/officeDocument/2006/relationships/image" Target="../media/image34.jpg"/></Relationships>
</file>

<file path=ppt/slides/_rels/slide1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4.xml"/><Relationship Id="rId5" Type="http://schemas.openxmlformats.org/officeDocument/2006/relationships/image" Target="../media/image40.jpeg"/><Relationship Id="rId4" Type="http://schemas.openxmlformats.org/officeDocument/2006/relationships/image" Target="../media/image39.jpg"/></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4.xml"/><Relationship Id="rId5" Type="http://schemas.openxmlformats.org/officeDocument/2006/relationships/image" Target="../media/image44.jpeg"/><Relationship Id="rId4" Type="http://schemas.openxmlformats.org/officeDocument/2006/relationships/image" Target="../media/image43.jpg"/></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4.xml"/><Relationship Id="rId5" Type="http://schemas.openxmlformats.org/officeDocument/2006/relationships/image" Target="../media/image52.jpg"/><Relationship Id="rId4" Type="http://schemas.openxmlformats.org/officeDocument/2006/relationships/image" Target="../media/image5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image" Target="../media/image53.emf"/></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emf"/></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4.xml"/><Relationship Id="rId5" Type="http://schemas.openxmlformats.org/officeDocument/2006/relationships/image" Target="../media/image10.jpeg"/><Relationship Id="rId4" Type="http://schemas.openxmlformats.org/officeDocument/2006/relationships/image" Target="../media/image9.jpg"/></Relationships>
</file>

<file path=ppt/slides/_rels/slide2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4.xml"/><Relationship Id="rId4" Type="http://schemas.openxmlformats.org/officeDocument/2006/relationships/image" Target="../media/image61.jpeg"/></Relationships>
</file>

<file path=ppt/slides/_rels/slide2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eg"/><Relationship Id="rId1" Type="http://schemas.openxmlformats.org/officeDocument/2006/relationships/slideLayout" Target="../slideLayouts/slideLayout4.xml"/><Relationship Id="rId5" Type="http://schemas.openxmlformats.org/officeDocument/2006/relationships/image" Target="../media/image67.jpeg"/><Relationship Id="rId4" Type="http://schemas.openxmlformats.org/officeDocument/2006/relationships/image" Target="../media/image66.jpg"/></Relationships>
</file>

<file path=ppt/slides/_rels/slide23.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image" Target="../media/image68.jpeg"/><Relationship Id="rId1" Type="http://schemas.openxmlformats.org/officeDocument/2006/relationships/slideLayout" Target="../slideLayouts/slideLayout4.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2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4.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2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4.xml"/><Relationship Id="rId5" Type="http://schemas.openxmlformats.org/officeDocument/2006/relationships/image" Target="../media/image84.jpeg"/><Relationship Id="rId4" Type="http://schemas.openxmlformats.org/officeDocument/2006/relationships/image" Target="../media/image83.jpeg"/></Relationships>
</file>

<file path=ppt/slides/_rels/slide2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jpg"/><Relationship Id="rId1" Type="http://schemas.openxmlformats.org/officeDocument/2006/relationships/slideLayout" Target="../slideLayouts/slideLayout4.xml"/><Relationship Id="rId5" Type="http://schemas.openxmlformats.org/officeDocument/2006/relationships/image" Target="../media/image90.jpg"/><Relationship Id="rId4" Type="http://schemas.openxmlformats.org/officeDocument/2006/relationships/image" Target="../media/image89.jpg"/></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4.xml"/><Relationship Id="rId1" Type="http://schemas.openxmlformats.org/officeDocument/2006/relationships/vmlDrawing" Target="../drawings/vmlDrawing3.v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emf"/></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 Id="rId6" Type="http://schemas.openxmlformats.org/officeDocument/2006/relationships/image" Target="../media/image15.jpg"/><Relationship Id="rId5" Type="http://schemas.openxmlformats.org/officeDocument/2006/relationships/image" Target="../media/image14.jpeg"/><Relationship Id="rId4" Type="http://schemas.openxmlformats.org/officeDocument/2006/relationships/image" Target="../media/image13.jpeg"/></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4.xml"/><Relationship Id="rId1" Type="http://schemas.openxmlformats.org/officeDocument/2006/relationships/vmlDrawing" Target="../drawings/vmlDrawing4.v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emf"/></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4.xml"/><Relationship Id="rId1" Type="http://schemas.openxmlformats.org/officeDocument/2006/relationships/vmlDrawing" Target="../drawings/vmlDrawing5.vml"/><Relationship Id="rId6" Type="http://schemas.openxmlformats.org/officeDocument/2006/relationships/image" Target="../media/image98.emf"/><Relationship Id="rId5" Type="http://schemas.openxmlformats.org/officeDocument/2006/relationships/oleObject" Target="../embeddings/oleObject6.bin"/><Relationship Id="rId4" Type="http://schemas.openxmlformats.org/officeDocument/2006/relationships/image" Target="../media/image97.emf"/></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4.xml"/><Relationship Id="rId1" Type="http://schemas.openxmlformats.org/officeDocument/2006/relationships/vmlDrawing" Target="../drawings/vmlDrawing6.vml"/><Relationship Id="rId6" Type="http://schemas.openxmlformats.org/officeDocument/2006/relationships/image" Target="../media/image100.emf"/><Relationship Id="rId5" Type="http://schemas.openxmlformats.org/officeDocument/2006/relationships/oleObject" Target="../embeddings/oleObject8.bin"/><Relationship Id="rId4" Type="http://schemas.openxmlformats.org/officeDocument/2006/relationships/image" Target="../media/image99.emf"/></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4.xml"/><Relationship Id="rId1" Type="http://schemas.openxmlformats.org/officeDocument/2006/relationships/vmlDrawing" Target="../drawings/vmlDrawing7.vml"/><Relationship Id="rId6" Type="http://schemas.openxmlformats.org/officeDocument/2006/relationships/image" Target="../media/image102.emf"/><Relationship Id="rId5" Type="http://schemas.openxmlformats.org/officeDocument/2006/relationships/oleObject" Target="../embeddings/oleObject10.bin"/><Relationship Id="rId4" Type="http://schemas.openxmlformats.org/officeDocument/2006/relationships/image" Target="../media/image101.emf"/></Relationships>
</file>

<file path=ppt/slides/_rels/slide3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image" Target="../media/image105.jpg"/><Relationship Id="rId1" Type="http://schemas.openxmlformats.org/officeDocument/2006/relationships/slideLayout" Target="../slideLayouts/slideLayout4.xml"/><Relationship Id="rId4" Type="http://schemas.openxmlformats.org/officeDocument/2006/relationships/image" Target="../media/image107.jpg"/></Relationships>
</file>

<file path=ppt/slides/_rels/slide3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4.xml"/><Relationship Id="rId4" Type="http://schemas.openxmlformats.org/officeDocument/2006/relationships/image" Target="../media/image110.jpg"/></Relationships>
</file>

<file path=ppt/slides/_rels/slide37.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image" Target="../media/image111.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image" Target="../media/image113.jp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g"/><Relationship Id="rId1" Type="http://schemas.openxmlformats.org/officeDocument/2006/relationships/slideLayout" Target="../slideLayouts/slideLayout4.xml"/><Relationship Id="rId5" Type="http://schemas.openxmlformats.org/officeDocument/2006/relationships/image" Target="../media/image118.jpeg"/><Relationship Id="rId4" Type="http://schemas.openxmlformats.org/officeDocument/2006/relationships/image" Target="../media/image117.jpeg"/></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40.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4.jpg"/><Relationship Id="rId2" Type="http://schemas.openxmlformats.org/officeDocument/2006/relationships/image" Target="../media/image19.jpg"/><Relationship Id="rId1" Type="http://schemas.openxmlformats.org/officeDocument/2006/relationships/slideLayout" Target="../slideLayouts/slideLayout4.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 Id="rId5" Type="http://schemas.openxmlformats.org/officeDocument/2006/relationships/image" Target="../media/image28.jpeg"/><Relationship Id="rId4" Type="http://schemas.openxmlformats.org/officeDocument/2006/relationships/image" Target="../media/image27.JPG"/></Relationships>
</file>

<file path=ppt/slides/_rels/slide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83178" y="3248297"/>
            <a:ext cx="11321142" cy="1262743"/>
          </a:xfrm>
        </p:spPr>
        <p:txBody>
          <a:bodyPr/>
          <a:lstStyle/>
          <a:p>
            <a:pPr algn="ctr"/>
            <a:r>
              <a:rPr lang="uk-UA" sz="4400" b="1" dirty="0">
                <a:solidFill>
                  <a:schemeClr val="accent1">
                    <a:lumMod val="40000"/>
                    <a:lumOff val="60000"/>
                  </a:schemeClr>
                </a:solidFill>
                <a:latin typeface="Times New Roman" panose="02020603050405020304" pitchFamily="18" charset="0"/>
                <a:cs typeface="Times New Roman" panose="02020603050405020304" pitchFamily="18" charset="0"/>
              </a:rPr>
              <a:t/>
            </a:r>
            <a:br>
              <a:rPr lang="uk-UA" sz="4400" b="1" dirty="0">
                <a:solidFill>
                  <a:schemeClr val="accent1">
                    <a:lumMod val="40000"/>
                    <a:lumOff val="60000"/>
                  </a:schemeClr>
                </a:solidFill>
                <a:latin typeface="Times New Roman" panose="02020603050405020304" pitchFamily="18" charset="0"/>
                <a:cs typeface="Times New Roman" panose="02020603050405020304" pitchFamily="18" charset="0"/>
              </a:rPr>
            </a:br>
            <a:r>
              <a:rPr lang="uk-UA" sz="4400" b="1" dirty="0">
                <a:solidFill>
                  <a:schemeClr val="accent1">
                    <a:lumMod val="40000"/>
                    <a:lumOff val="60000"/>
                  </a:schemeClr>
                </a:solidFill>
                <a:latin typeface="Times New Roman" panose="02020603050405020304" pitchFamily="18" charset="0"/>
                <a:cs typeface="Times New Roman" panose="02020603050405020304" pitchFamily="18" charset="0"/>
              </a:rPr>
              <a:t/>
            </a:r>
            <a:br>
              <a:rPr lang="uk-UA" sz="4400" b="1" dirty="0">
                <a:solidFill>
                  <a:schemeClr val="accent1">
                    <a:lumMod val="40000"/>
                    <a:lumOff val="60000"/>
                  </a:schemeClr>
                </a:solidFill>
                <a:latin typeface="Times New Roman" panose="02020603050405020304" pitchFamily="18" charset="0"/>
                <a:cs typeface="Times New Roman" panose="02020603050405020304" pitchFamily="18" charset="0"/>
              </a:rPr>
            </a:br>
            <a:r>
              <a:rPr lang="uk-UA" sz="4400" b="1" dirty="0">
                <a:solidFill>
                  <a:schemeClr val="accent1">
                    <a:lumMod val="40000"/>
                    <a:lumOff val="60000"/>
                  </a:schemeClr>
                </a:solidFill>
                <a:latin typeface="Times New Roman" panose="02020603050405020304" pitchFamily="18" charset="0"/>
                <a:cs typeface="Times New Roman" panose="02020603050405020304" pitchFamily="18" charset="0"/>
              </a:rPr>
              <a:t/>
            </a:r>
            <a:br>
              <a:rPr lang="uk-UA" sz="4400" b="1" dirty="0">
                <a:solidFill>
                  <a:schemeClr val="accent1">
                    <a:lumMod val="40000"/>
                    <a:lumOff val="60000"/>
                  </a:schemeClr>
                </a:solidFill>
                <a:latin typeface="Times New Roman" panose="02020603050405020304" pitchFamily="18" charset="0"/>
                <a:cs typeface="Times New Roman" panose="02020603050405020304" pitchFamily="18" charset="0"/>
              </a:rPr>
            </a:br>
            <a:r>
              <a:rPr lang="uk-UA" sz="4400" b="1" dirty="0">
                <a:solidFill>
                  <a:schemeClr val="accent1">
                    <a:lumMod val="40000"/>
                    <a:lumOff val="60000"/>
                  </a:schemeClr>
                </a:solidFill>
                <a:latin typeface="Times New Roman" panose="02020603050405020304" pitchFamily="18" charset="0"/>
                <a:cs typeface="Times New Roman" panose="02020603050405020304" pitchFamily="18" charset="0"/>
              </a:rPr>
              <a:t/>
            </a:r>
            <a:br>
              <a:rPr lang="uk-UA" sz="4400" b="1" dirty="0">
                <a:solidFill>
                  <a:schemeClr val="accent1">
                    <a:lumMod val="40000"/>
                    <a:lumOff val="60000"/>
                  </a:schemeClr>
                </a:solidFill>
                <a:latin typeface="Times New Roman" panose="02020603050405020304" pitchFamily="18" charset="0"/>
                <a:cs typeface="Times New Roman" panose="02020603050405020304" pitchFamily="18" charset="0"/>
              </a:rPr>
            </a:br>
            <a:r>
              <a:rPr lang="uk-UA" sz="4400" b="1" dirty="0">
                <a:solidFill>
                  <a:schemeClr val="accent1">
                    <a:lumMod val="40000"/>
                    <a:lumOff val="60000"/>
                  </a:schemeClr>
                </a:solidFill>
                <a:latin typeface="Times New Roman" panose="02020603050405020304" pitchFamily="18" charset="0"/>
                <a:cs typeface="Times New Roman" panose="02020603050405020304" pitchFamily="18" charset="0"/>
              </a:rPr>
              <a:t/>
            </a:r>
            <a:br>
              <a:rPr lang="uk-UA" sz="4400" b="1" dirty="0">
                <a:solidFill>
                  <a:schemeClr val="accent1">
                    <a:lumMod val="40000"/>
                    <a:lumOff val="60000"/>
                  </a:schemeClr>
                </a:solidFill>
                <a:latin typeface="Times New Roman" panose="02020603050405020304" pitchFamily="18" charset="0"/>
                <a:cs typeface="Times New Roman" panose="02020603050405020304" pitchFamily="18" charset="0"/>
              </a:rPr>
            </a:br>
            <a:r>
              <a:rPr lang="uk-UA" sz="4400" b="1" dirty="0">
                <a:solidFill>
                  <a:schemeClr val="accent1">
                    <a:lumMod val="40000"/>
                    <a:lumOff val="60000"/>
                  </a:schemeClr>
                </a:solidFill>
                <a:latin typeface="Times New Roman" panose="02020603050405020304" pitchFamily="18" charset="0"/>
                <a:cs typeface="Times New Roman" panose="02020603050405020304" pitchFamily="18" charset="0"/>
              </a:rPr>
              <a:t/>
            </a:r>
            <a:br>
              <a:rPr lang="uk-UA" sz="4400" b="1" dirty="0">
                <a:solidFill>
                  <a:schemeClr val="accent1">
                    <a:lumMod val="40000"/>
                    <a:lumOff val="60000"/>
                  </a:schemeClr>
                </a:solidFill>
                <a:latin typeface="Times New Roman" panose="02020603050405020304" pitchFamily="18" charset="0"/>
                <a:cs typeface="Times New Roman" panose="02020603050405020304" pitchFamily="18" charset="0"/>
              </a:rPr>
            </a:br>
            <a:r>
              <a:rPr lang="uk-UA" sz="4000" b="1" dirty="0">
                <a:solidFill>
                  <a:schemeClr val="accent2"/>
                </a:solidFill>
                <a:latin typeface="Times New Roman" panose="02020603050405020304" pitchFamily="18" charset="0"/>
                <a:cs typeface="Times New Roman" panose="02020603050405020304" pitchFamily="18" charset="0"/>
              </a:rPr>
              <a:t>Військові меморіали і поховання  </a:t>
            </a:r>
            <a:br>
              <a:rPr lang="uk-UA" sz="4000" b="1" dirty="0">
                <a:solidFill>
                  <a:schemeClr val="accent2"/>
                </a:solidFill>
                <a:latin typeface="Times New Roman" panose="02020603050405020304" pitchFamily="18" charset="0"/>
                <a:cs typeface="Times New Roman" panose="02020603050405020304" pitchFamily="18" charset="0"/>
              </a:rPr>
            </a:br>
            <a:r>
              <a:rPr lang="uk-UA" sz="4000" b="1" dirty="0">
                <a:solidFill>
                  <a:schemeClr val="accent2"/>
                </a:solidFill>
                <a:latin typeface="Times New Roman" panose="02020603050405020304" pitchFamily="18" charset="0"/>
                <a:cs typeface="Times New Roman" panose="02020603050405020304" pitchFamily="18" charset="0"/>
              </a:rPr>
              <a:t>Першої світової війни на Закарпатті</a:t>
            </a:r>
            <a:r>
              <a:rPr lang="uk-UA" sz="4000" b="1" dirty="0">
                <a:solidFill>
                  <a:schemeClr val="accent1">
                    <a:lumMod val="40000"/>
                    <a:lumOff val="60000"/>
                  </a:schemeClr>
                </a:solidFill>
                <a:latin typeface="Times New Roman" panose="02020603050405020304" pitchFamily="18" charset="0"/>
                <a:cs typeface="Times New Roman" panose="02020603050405020304" pitchFamily="18" charset="0"/>
              </a:rPr>
              <a:t/>
            </a:r>
            <a:br>
              <a:rPr lang="uk-UA" sz="4000" b="1" dirty="0">
                <a:solidFill>
                  <a:schemeClr val="accent1">
                    <a:lumMod val="40000"/>
                    <a:lumOff val="60000"/>
                  </a:schemeClr>
                </a:solidFill>
                <a:latin typeface="Times New Roman" panose="02020603050405020304" pitchFamily="18" charset="0"/>
                <a:cs typeface="Times New Roman" panose="02020603050405020304" pitchFamily="18" charset="0"/>
              </a:rPr>
            </a:br>
            <a:r>
              <a:rPr lang="uk-UA" sz="2800" b="1" dirty="0">
                <a:solidFill>
                  <a:schemeClr val="bg2">
                    <a:lumMod val="40000"/>
                    <a:lumOff val="60000"/>
                  </a:schemeClr>
                </a:solidFill>
                <a:latin typeface="Times New Roman" panose="02020603050405020304" pitchFamily="18" charset="0"/>
                <a:cs typeface="Times New Roman" panose="02020603050405020304" pitchFamily="18" charset="0"/>
              </a:rPr>
              <a:t>Юрій Фатула, доцент, </a:t>
            </a:r>
            <a:r>
              <a:rPr lang="uk-UA" sz="2800" b="1" dirty="0" err="1">
                <a:solidFill>
                  <a:schemeClr val="bg2">
                    <a:lumMod val="40000"/>
                    <a:lumOff val="60000"/>
                  </a:schemeClr>
                </a:solidFill>
                <a:latin typeface="Times New Roman" panose="02020603050405020304" pitchFamily="18" charset="0"/>
                <a:cs typeface="Times New Roman" panose="02020603050405020304" pitchFamily="18" charset="0"/>
              </a:rPr>
              <a:t>канд.мед.наук</a:t>
            </a:r>
            <a:r>
              <a:rPr lang="uk-UA" sz="2800" b="1" dirty="0">
                <a:solidFill>
                  <a:schemeClr val="accent5">
                    <a:lumMod val="40000"/>
                    <a:lumOff val="60000"/>
                  </a:schemeClr>
                </a:solidFill>
                <a:latin typeface="Times New Roman" panose="02020603050405020304" pitchFamily="18" charset="0"/>
                <a:cs typeface="Times New Roman" panose="02020603050405020304" pitchFamily="18" charset="0"/>
              </a:rPr>
              <a:t/>
            </a:r>
            <a:br>
              <a:rPr lang="uk-UA" sz="2800" b="1" dirty="0">
                <a:solidFill>
                  <a:schemeClr val="accent5">
                    <a:lumMod val="40000"/>
                    <a:lumOff val="60000"/>
                  </a:schemeClr>
                </a:solidFill>
                <a:latin typeface="Times New Roman" panose="02020603050405020304" pitchFamily="18" charset="0"/>
                <a:cs typeface="Times New Roman" panose="02020603050405020304" pitchFamily="18" charset="0"/>
              </a:rPr>
            </a:br>
            <a:r>
              <a:rPr lang="uk-UA" sz="2800" dirty="0">
                <a:solidFill>
                  <a:schemeClr val="accent3"/>
                </a:solidFill>
                <a:latin typeface="Times New Roman" panose="02020603050405020304" pitchFamily="18" charset="0"/>
                <a:cs typeface="Times New Roman" panose="02020603050405020304" pitchFamily="18" charset="0"/>
              </a:rPr>
              <a:t>Ужгородський національний університет</a:t>
            </a:r>
            <a:br>
              <a:rPr lang="uk-UA" sz="2800" dirty="0">
                <a:solidFill>
                  <a:schemeClr val="accent3"/>
                </a:solidFill>
                <a:latin typeface="Times New Roman" panose="02020603050405020304" pitchFamily="18" charset="0"/>
                <a:cs typeface="Times New Roman" panose="02020603050405020304" pitchFamily="18" charset="0"/>
              </a:rPr>
            </a:br>
            <a:r>
              <a:rPr lang="uk-UA" sz="2800" dirty="0">
                <a:solidFill>
                  <a:schemeClr val="accent3"/>
                </a:solidFill>
                <a:latin typeface="Times New Roman" panose="02020603050405020304" pitchFamily="18" charset="0"/>
                <a:cs typeface="Times New Roman" panose="02020603050405020304" pitchFamily="18" charset="0"/>
              </a:rPr>
              <a:t>Факультет післядипломної освіти та </a:t>
            </a:r>
            <a:r>
              <a:rPr lang="uk-UA" sz="2800" dirty="0" err="1">
                <a:solidFill>
                  <a:schemeClr val="accent3"/>
                </a:solidFill>
                <a:latin typeface="Times New Roman" panose="02020603050405020304" pitchFamily="18" charset="0"/>
                <a:cs typeface="Times New Roman" panose="02020603050405020304" pitchFamily="18" charset="0"/>
              </a:rPr>
              <a:t>доуніверситетської</a:t>
            </a:r>
            <a:r>
              <a:rPr lang="uk-UA" sz="2800" dirty="0">
                <a:solidFill>
                  <a:schemeClr val="accent3"/>
                </a:solidFill>
                <a:latin typeface="Times New Roman" panose="02020603050405020304" pitchFamily="18" charset="0"/>
                <a:cs typeface="Times New Roman" panose="02020603050405020304" pitchFamily="18" charset="0"/>
              </a:rPr>
              <a:t> підготовки.</a:t>
            </a:r>
            <a:br>
              <a:rPr lang="uk-UA" sz="2800" dirty="0">
                <a:solidFill>
                  <a:schemeClr val="accent3"/>
                </a:solidFill>
                <a:latin typeface="Times New Roman" panose="02020603050405020304" pitchFamily="18" charset="0"/>
                <a:cs typeface="Times New Roman" panose="02020603050405020304" pitchFamily="18" charset="0"/>
              </a:rPr>
            </a:br>
            <a:r>
              <a:rPr lang="uk-UA" sz="2800" dirty="0">
                <a:solidFill>
                  <a:schemeClr val="accent3"/>
                </a:solidFill>
                <a:latin typeface="Times New Roman" panose="02020603050405020304" pitchFamily="18" charset="0"/>
                <a:cs typeface="Times New Roman" panose="02020603050405020304" pitchFamily="18" charset="0"/>
              </a:rPr>
              <a:t>Голова громадської організації </a:t>
            </a:r>
            <a:r>
              <a:rPr lang="en-US" sz="2800" dirty="0">
                <a:solidFill>
                  <a:schemeClr val="accent3"/>
                </a:solidFill>
                <a:latin typeface="Times New Roman" panose="02020603050405020304" pitchFamily="18" charset="0"/>
                <a:cs typeface="Times New Roman" panose="02020603050405020304" pitchFamily="18" charset="0"/>
              </a:rPr>
              <a:t>“Memento bellum”</a:t>
            </a:r>
            <a:r>
              <a:rPr lang="uk-UA" sz="2800" dirty="0">
                <a:solidFill>
                  <a:schemeClr val="accent3"/>
                </a:solidFill>
                <a:latin typeface="Times New Roman" panose="02020603050405020304" pitchFamily="18" charset="0"/>
                <a:cs typeface="Times New Roman" panose="02020603050405020304" pitchFamily="18" charset="0"/>
              </a:rPr>
              <a:t> </a:t>
            </a:r>
            <a:r>
              <a:rPr lang="uk-UA" sz="2800" b="1" dirty="0">
                <a:solidFill>
                  <a:schemeClr val="accent1">
                    <a:lumMod val="40000"/>
                    <a:lumOff val="60000"/>
                  </a:schemeClr>
                </a:solidFill>
                <a:latin typeface="Times New Roman" panose="02020603050405020304" pitchFamily="18" charset="0"/>
                <a:cs typeface="Times New Roman" panose="02020603050405020304" pitchFamily="18" charset="0"/>
              </a:rPr>
              <a:t/>
            </a:r>
            <a:br>
              <a:rPr lang="uk-UA" sz="2800" b="1" dirty="0">
                <a:solidFill>
                  <a:schemeClr val="accent1">
                    <a:lumMod val="40000"/>
                    <a:lumOff val="60000"/>
                  </a:schemeClr>
                </a:solidFill>
                <a:latin typeface="Times New Roman" panose="02020603050405020304" pitchFamily="18" charset="0"/>
                <a:cs typeface="Times New Roman" panose="02020603050405020304" pitchFamily="18" charset="0"/>
              </a:rPr>
            </a:br>
            <a:r>
              <a:rPr lang="uk-UA" sz="4800" b="1" dirty="0">
                <a:solidFill>
                  <a:schemeClr val="accent1">
                    <a:lumMod val="40000"/>
                    <a:lumOff val="60000"/>
                  </a:schemeClr>
                </a:solidFill>
                <a:latin typeface="Times New Roman" panose="02020603050405020304" pitchFamily="18" charset="0"/>
                <a:cs typeface="Times New Roman" panose="02020603050405020304" pitchFamily="18" charset="0"/>
              </a:rPr>
              <a:t/>
            </a:r>
            <a:br>
              <a:rPr lang="uk-UA" sz="4800" b="1" dirty="0">
                <a:solidFill>
                  <a:schemeClr val="accent1">
                    <a:lumMod val="40000"/>
                    <a:lumOff val="60000"/>
                  </a:schemeClr>
                </a:solidFill>
                <a:latin typeface="Times New Roman" panose="02020603050405020304" pitchFamily="18" charset="0"/>
                <a:cs typeface="Times New Roman" panose="02020603050405020304" pitchFamily="18" charset="0"/>
              </a:rPr>
            </a:br>
            <a:endParaRPr lang="uk-UA" sz="4400" dirty="0">
              <a:solidFill>
                <a:schemeClr val="bg2">
                  <a:lumMod val="40000"/>
                  <a:lumOff val="60000"/>
                </a:schemeClr>
              </a:solidFill>
              <a:latin typeface="Times New Roman" panose="02020603050405020304" pitchFamily="18" charset="0"/>
              <a:cs typeface="Times New Roman" panose="02020603050405020304" pitchFamily="18" charset="0"/>
            </a:endParaRPr>
          </a:p>
        </p:txBody>
      </p:sp>
      <p:sp>
        <p:nvSpPr>
          <p:cNvPr id="3" name="Подзаголовок 2"/>
          <p:cNvSpPr>
            <a:spLocks noGrp="1"/>
          </p:cNvSpPr>
          <p:nvPr>
            <p:ph type="subTitle" idx="1"/>
          </p:nvPr>
        </p:nvSpPr>
        <p:spPr>
          <a:xfrm>
            <a:off x="-1" y="3326674"/>
            <a:ext cx="11077303" cy="3378926"/>
          </a:xfrm>
        </p:spPr>
        <p:txBody>
          <a:bodyPr>
            <a:normAutofit/>
          </a:bodyPr>
          <a:lstStyle/>
          <a:p>
            <a:pPr algn="ctr"/>
            <a:r>
              <a:rPr lang="en-US" sz="3200" b="1" dirty="0">
                <a:solidFill>
                  <a:schemeClr val="accent2"/>
                </a:solidFill>
                <a:latin typeface="Times New Roman" panose="02020603050405020304" pitchFamily="18" charset="0"/>
                <a:cs typeface="Times New Roman" panose="02020603050405020304" pitchFamily="18" charset="0"/>
              </a:rPr>
              <a:t>Military memorials and cemeteries of World War I in Transcarpathia</a:t>
            </a:r>
            <a:r>
              <a:rPr lang="uk-UA" sz="3200" b="1" dirty="0">
                <a:solidFill>
                  <a:schemeClr val="accent2"/>
                </a:solidFill>
                <a:latin typeface="Times New Roman" panose="02020603050405020304" pitchFamily="18" charset="0"/>
                <a:cs typeface="Times New Roman" panose="02020603050405020304" pitchFamily="18" charset="0"/>
              </a:rPr>
              <a:t> </a:t>
            </a:r>
            <a:r>
              <a:rPr lang="en-US" sz="3200" b="1" dirty="0">
                <a:solidFill>
                  <a:schemeClr val="accent2"/>
                </a:solidFill>
                <a:latin typeface="Times New Roman" panose="02020603050405020304" pitchFamily="18" charset="0"/>
                <a:cs typeface="Times New Roman" panose="02020603050405020304" pitchFamily="18" charset="0"/>
              </a:rPr>
              <a:t>(Ukraine)</a:t>
            </a:r>
            <a:r>
              <a:rPr lang="uk-UA" sz="3200" b="1" dirty="0">
                <a:solidFill>
                  <a:schemeClr val="accent2"/>
                </a:solidFill>
                <a:latin typeface="Times New Roman" panose="02020603050405020304" pitchFamily="18" charset="0"/>
                <a:cs typeface="Times New Roman" panose="02020603050405020304" pitchFamily="18" charset="0"/>
              </a:rPr>
              <a:t> </a:t>
            </a:r>
            <a:endParaRPr lang="en-US" sz="3200" b="1" dirty="0">
              <a:solidFill>
                <a:schemeClr val="accent2"/>
              </a:solidFill>
              <a:latin typeface="Times New Roman" panose="02020603050405020304" pitchFamily="18" charset="0"/>
              <a:cs typeface="Times New Roman" panose="02020603050405020304" pitchFamily="18" charset="0"/>
            </a:endParaRPr>
          </a:p>
          <a:p>
            <a:pPr algn="ctr"/>
            <a:r>
              <a:rPr lang="en-US" sz="2800" b="1" dirty="0" err="1">
                <a:latin typeface="Times New Roman" panose="02020603050405020304" pitchFamily="18" charset="0"/>
                <a:cs typeface="Times New Roman" panose="02020603050405020304" pitchFamily="18" charset="0"/>
              </a:rPr>
              <a:t>Juriy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Fatula</a:t>
            </a:r>
            <a:r>
              <a:rPr lang="en-US" sz="2800" b="1" dirty="0">
                <a:latin typeface="Times New Roman" panose="02020603050405020304" pitchFamily="18" charset="0"/>
                <a:cs typeface="Times New Roman" panose="02020603050405020304" pitchFamily="18" charset="0"/>
              </a:rPr>
              <a:t>,  associate professor, Ph.D.</a:t>
            </a:r>
            <a:r>
              <a:rPr lang="uk-UA" sz="2800"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a:p>
            <a:pPr algn="ctr"/>
            <a:r>
              <a:rPr lang="en-US" sz="2400" dirty="0" err="1">
                <a:latin typeface="Times New Roman" panose="02020603050405020304" pitchFamily="18" charset="0"/>
                <a:cs typeface="Times New Roman" panose="02020603050405020304" pitchFamily="18" charset="0"/>
              </a:rPr>
              <a:t>Uzhhorod</a:t>
            </a:r>
            <a:r>
              <a:rPr lang="en-US" sz="2400" dirty="0">
                <a:latin typeface="Times New Roman" panose="02020603050405020304" pitchFamily="18" charset="0"/>
                <a:cs typeface="Times New Roman" panose="02020603050405020304" pitchFamily="18" charset="0"/>
              </a:rPr>
              <a:t> National University</a:t>
            </a:r>
          </a:p>
          <a:p>
            <a:pPr algn="ctr"/>
            <a:r>
              <a:rPr lang="en-US" sz="2400" dirty="0">
                <a:latin typeface="Times New Roman" panose="02020603050405020304" pitchFamily="18" charset="0"/>
                <a:cs typeface="Times New Roman" panose="02020603050405020304" pitchFamily="18" charset="0"/>
              </a:rPr>
              <a:t>Faculty of Postgraduate education</a:t>
            </a:r>
          </a:p>
          <a:p>
            <a:pPr algn="ctr"/>
            <a:r>
              <a:rPr lang="en-US" sz="2400" dirty="0">
                <a:solidFill>
                  <a:schemeClr val="accent3"/>
                </a:solidFill>
                <a:latin typeface="Times New Roman" panose="02020603050405020304" pitchFamily="18" charset="0"/>
                <a:cs typeface="Times New Roman" panose="02020603050405020304" pitchFamily="18" charset="0"/>
              </a:rPr>
              <a:t>Chairman of Public organization “Memento bellum”</a:t>
            </a:r>
            <a:endParaRPr lang="uk-UA" sz="2400" dirty="0">
              <a:solidFill>
                <a:schemeClr val="accent3"/>
              </a:solidFill>
            </a:endParaRPr>
          </a:p>
        </p:txBody>
      </p:sp>
      <p:pic>
        <p:nvPicPr>
          <p:cNvPr id="5" name="Рисунок 4">
            <a:extLst>
              <a:ext uri="{FF2B5EF4-FFF2-40B4-BE49-F238E27FC236}">
                <a16:creationId xmlns:a16="http://schemas.microsoft.com/office/drawing/2014/main" xmlns="" id="{BFD7ADB8-ADB3-4BB2-898E-94CCF28642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06773" y="3920938"/>
            <a:ext cx="3620325" cy="3607622"/>
          </a:xfrm>
          <a:prstGeom prst="rect">
            <a:avLst/>
          </a:prstGeom>
        </p:spPr>
      </p:pic>
    </p:spTree>
    <p:extLst>
      <p:ext uri="{BB962C8B-B14F-4D97-AF65-F5344CB8AC3E}">
        <p14:creationId xmlns:p14="http://schemas.microsoft.com/office/powerpoint/2010/main" val="796179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 y="8707"/>
            <a:ext cx="2046514" cy="2455819"/>
          </a:xfrm>
        </p:spPr>
        <p:txBody>
          <a:bodyPr/>
          <a:lstStyle/>
          <a:p>
            <a:r>
              <a:rPr lang="en-US" sz="2000" b="1" dirty="0">
                <a:solidFill>
                  <a:schemeClr val="accent2"/>
                </a:solidFill>
                <a:latin typeface="Times New Roman" panose="02020603050405020304" pitchFamily="18" charset="0"/>
                <a:cs typeface="Times New Roman" panose="02020603050405020304" pitchFamily="18" charset="0"/>
              </a:rPr>
              <a:t>Military cemetery </a:t>
            </a:r>
            <a:r>
              <a:rPr lang="en-US" sz="2000" b="1" dirty="0" smtClean="0">
                <a:solidFill>
                  <a:schemeClr val="accent2"/>
                </a:solidFill>
                <a:latin typeface="Times New Roman" panose="02020603050405020304" pitchFamily="18" charset="0"/>
                <a:cs typeface="Times New Roman" panose="02020603050405020304" pitchFamily="18" charset="0"/>
              </a:rPr>
              <a:t>No.</a:t>
            </a:r>
            <a:r>
              <a:rPr lang="uk-UA" sz="2000" b="1" dirty="0" smtClean="0">
                <a:solidFill>
                  <a:schemeClr val="accent2"/>
                </a:solidFill>
                <a:latin typeface="Times New Roman" panose="02020603050405020304" pitchFamily="18" charset="0"/>
                <a:cs typeface="Times New Roman" panose="02020603050405020304" pitchFamily="18" charset="0"/>
              </a:rPr>
              <a:t> </a:t>
            </a:r>
            <a:r>
              <a:rPr lang="en-US" sz="2000" b="1" dirty="0">
                <a:solidFill>
                  <a:schemeClr val="accent2"/>
                </a:solidFill>
                <a:latin typeface="Times New Roman" panose="02020603050405020304" pitchFamily="18" charset="0"/>
                <a:cs typeface="Times New Roman" panose="02020603050405020304" pitchFamily="18" charset="0"/>
              </a:rPr>
              <a:t>2, near </a:t>
            </a:r>
            <a:r>
              <a:rPr lang="en-US" sz="2000" b="1" dirty="0" err="1">
                <a:solidFill>
                  <a:schemeClr val="accent2"/>
                </a:solidFill>
                <a:latin typeface="Times New Roman" panose="02020603050405020304" pitchFamily="18" charset="0"/>
                <a:cs typeface="Times New Roman" panose="02020603050405020304" pitchFamily="18" charset="0"/>
              </a:rPr>
              <a:t>Uzhhorod</a:t>
            </a:r>
            <a:r>
              <a:rPr lang="en-US" sz="2000" b="1" dirty="0">
                <a:solidFill>
                  <a:schemeClr val="accent2"/>
                </a:solidFill>
                <a:latin typeface="Times New Roman" panose="02020603050405020304" pitchFamily="18" charset="0"/>
                <a:cs typeface="Times New Roman" panose="02020603050405020304" pitchFamily="18" charset="0"/>
              </a:rPr>
              <a:t> railway station</a:t>
            </a:r>
            <a:r>
              <a:rPr lang="en-US" sz="2000" b="1" dirty="0">
                <a:solidFill>
                  <a:schemeClr val="accent3"/>
                </a:solidFill>
                <a:latin typeface="Times New Roman" panose="02020603050405020304" pitchFamily="18" charset="0"/>
                <a:cs typeface="Times New Roman" panose="02020603050405020304" pitchFamily="18" charset="0"/>
              </a:rPr>
              <a:t/>
            </a:r>
            <a:br>
              <a:rPr lang="en-US" sz="2000" b="1" dirty="0">
                <a:solidFill>
                  <a:schemeClr val="accent3"/>
                </a:solidFill>
                <a:latin typeface="Times New Roman" panose="02020603050405020304" pitchFamily="18" charset="0"/>
                <a:cs typeface="Times New Roman" panose="02020603050405020304" pitchFamily="18" charset="0"/>
              </a:rPr>
            </a:br>
            <a:r>
              <a:rPr lang="en-US" sz="2000" b="1" dirty="0">
                <a:solidFill>
                  <a:schemeClr val="accent3"/>
                </a:solidFill>
                <a:latin typeface="Times New Roman" panose="02020603050405020304" pitchFamily="18" charset="0"/>
                <a:cs typeface="Times New Roman" panose="02020603050405020304" pitchFamily="18" charset="0"/>
              </a:rPr>
              <a:t>(</a:t>
            </a:r>
            <a:r>
              <a:rPr lang="en-US" sz="1800" b="1" dirty="0">
                <a:solidFill>
                  <a:schemeClr val="bg2">
                    <a:lumMod val="40000"/>
                    <a:lumOff val="60000"/>
                  </a:schemeClr>
                </a:solidFill>
                <a:latin typeface="Times New Roman" panose="02020603050405020304" pitchFamily="18" charset="0"/>
                <a:cs typeface="Times New Roman" panose="02020603050405020304" pitchFamily="18" charset="0"/>
              </a:rPr>
              <a:t>11.000. men)</a:t>
            </a:r>
            <a:br>
              <a:rPr lang="en-US" sz="1800" b="1" dirty="0">
                <a:solidFill>
                  <a:schemeClr val="bg2">
                    <a:lumMod val="40000"/>
                    <a:lumOff val="60000"/>
                  </a:schemeClr>
                </a:solidFill>
                <a:latin typeface="Times New Roman" panose="02020603050405020304" pitchFamily="18" charset="0"/>
                <a:cs typeface="Times New Roman" panose="02020603050405020304" pitchFamily="18" charset="0"/>
              </a:rPr>
            </a:br>
            <a:r>
              <a:rPr lang="en-US" sz="1800" b="1" dirty="0">
                <a:solidFill>
                  <a:schemeClr val="accent3"/>
                </a:solidFill>
                <a:latin typeface="Times New Roman" panose="02020603050405020304" pitchFamily="18" charset="0"/>
                <a:cs typeface="Times New Roman" panose="02020603050405020304" pitchFamily="18" charset="0"/>
              </a:rPr>
              <a:t>Razed to the ground on 1965</a:t>
            </a:r>
            <a:r>
              <a:rPr lang="en-US" sz="1800" b="1" dirty="0">
                <a:solidFill>
                  <a:schemeClr val="bg2">
                    <a:lumMod val="40000"/>
                    <a:lumOff val="60000"/>
                  </a:schemeClr>
                </a:solidFill>
                <a:latin typeface="Times New Roman" panose="02020603050405020304" pitchFamily="18" charset="0"/>
                <a:cs typeface="Times New Roman" panose="02020603050405020304" pitchFamily="18" charset="0"/>
              </a:rPr>
              <a:t/>
            </a:r>
            <a:br>
              <a:rPr lang="en-US" sz="1800" b="1" dirty="0">
                <a:solidFill>
                  <a:schemeClr val="bg2">
                    <a:lumMod val="40000"/>
                    <a:lumOff val="60000"/>
                  </a:schemeClr>
                </a:solidFill>
                <a:latin typeface="Times New Roman" panose="02020603050405020304" pitchFamily="18" charset="0"/>
                <a:cs typeface="Times New Roman" panose="02020603050405020304" pitchFamily="18" charset="0"/>
              </a:rPr>
            </a:br>
            <a:endParaRPr lang="uk-UA" sz="1800" dirty="0">
              <a:solidFill>
                <a:schemeClr val="bg2">
                  <a:lumMod val="40000"/>
                  <a:lumOff val="60000"/>
                </a:schemeClr>
              </a:solidFill>
            </a:endParaRPr>
          </a:p>
        </p:txBody>
      </p:sp>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 y="2325189"/>
            <a:ext cx="6035040" cy="4532810"/>
          </a:xfrm>
        </p:spPr>
      </p:pic>
      <p:pic>
        <p:nvPicPr>
          <p:cNvPr id="6" name="Объект 2">
            <a:extLst>
              <a:ext uri="{FF2B5EF4-FFF2-40B4-BE49-F238E27FC236}">
                <a16:creationId xmlns:a16="http://schemas.microsoft.com/office/drawing/2014/main" xmlns="" id="{4E0EA633-D271-44E9-B6D7-16387A98E294}"/>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1942011" y="0"/>
            <a:ext cx="10400713" cy="2168434"/>
          </a:xfrm>
        </p:spPr>
      </p:pic>
      <p:pic>
        <p:nvPicPr>
          <p:cNvPr id="8" name="Объект 2">
            <a:extLst>
              <a:ext uri="{FF2B5EF4-FFF2-40B4-BE49-F238E27FC236}">
                <a16:creationId xmlns:a16="http://schemas.microsoft.com/office/drawing/2014/main" xmlns="" id="{9E0CED23-6BF2-4CC5-B449-653F58F814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2011" y="8707"/>
            <a:ext cx="10249989" cy="2168434"/>
          </a:xfrm>
          <a:prstGeom prst="rect">
            <a:avLst/>
          </a:prstGeom>
        </p:spPr>
      </p:pic>
      <p:pic>
        <p:nvPicPr>
          <p:cNvPr id="10" name="Місце для вмісту 9">
            <a:extLst>
              <a:ext uri="{FF2B5EF4-FFF2-40B4-BE49-F238E27FC236}">
                <a16:creationId xmlns:a16="http://schemas.microsoft.com/office/drawing/2014/main" xmlns="" id="{DB3AAA7C-4D5E-46EB-AFF6-9F0AD313BF2D}"/>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156961" y="2464525"/>
            <a:ext cx="5956662" cy="4384767"/>
          </a:xfrm>
        </p:spPr>
      </p:pic>
    </p:spTree>
    <p:extLst>
      <p:ext uri="{BB962C8B-B14F-4D97-AF65-F5344CB8AC3E}">
        <p14:creationId xmlns:p14="http://schemas.microsoft.com/office/powerpoint/2010/main" val="26038469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2AA23726-08FA-4EFB-AB5C-12D5D1D0A51F}"/>
              </a:ext>
            </a:extLst>
          </p:cNvPr>
          <p:cNvSpPr>
            <a:spLocks noGrp="1"/>
          </p:cNvSpPr>
          <p:nvPr>
            <p:ph type="title"/>
          </p:nvPr>
        </p:nvSpPr>
        <p:spPr>
          <a:xfrm>
            <a:off x="8386355" y="1219199"/>
            <a:ext cx="3727268" cy="5495109"/>
          </a:xfrm>
        </p:spPr>
        <p:txBody>
          <a:bodyPr/>
          <a:lstStyle/>
          <a:p>
            <a:r>
              <a:rPr lang="en-US" sz="3200" b="1" dirty="0">
                <a:solidFill>
                  <a:schemeClr val="accent3">
                    <a:lumMod val="60000"/>
                    <a:lumOff val="40000"/>
                  </a:schemeClr>
                </a:solidFill>
                <a:latin typeface="Times New Roman" panose="02020603050405020304" pitchFamily="18" charset="0"/>
                <a:cs typeface="Times New Roman" panose="02020603050405020304" pitchFamily="18" charset="0"/>
              </a:rPr>
              <a:t>Dorian Feigenbaum</a:t>
            </a:r>
            <a:r>
              <a:rPr lang="en-US" sz="3200" dirty="0">
                <a:latin typeface="Times New Roman" panose="02020603050405020304" pitchFamily="18" charset="0"/>
                <a:cs typeface="Times New Roman" panose="02020603050405020304" pitchFamily="18" charset="0"/>
              </a:rPr>
              <a:t/>
            </a:r>
            <a:br>
              <a:rPr lang="en-US" sz="32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(1887, Lemberg – 1937, New York) </a:t>
            </a:r>
            <a:r>
              <a:rPr lang="en-US" sz="32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famous scientist-psychoanalytic.</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During World War I – army doctor. </a:t>
            </a:r>
            <a:r>
              <a:rPr lang="en-US" sz="2800" dirty="0">
                <a:solidFill>
                  <a:schemeClr val="accent2"/>
                </a:solidFill>
                <a:latin typeface="Times New Roman" panose="02020603050405020304" pitchFamily="18" charset="0"/>
                <a:cs typeface="Times New Roman" panose="02020603050405020304" pitchFamily="18" charset="0"/>
              </a:rPr>
              <a:t>10 months </a:t>
            </a:r>
            <a:r>
              <a:rPr lang="en-US" sz="2400" dirty="0">
                <a:solidFill>
                  <a:schemeClr val="accent2"/>
                </a:solidFill>
                <a:latin typeface="Times New Roman" panose="02020603050405020304" pitchFamily="18" charset="0"/>
                <a:cs typeface="Times New Roman" panose="02020603050405020304" pitchFamily="18" charset="0"/>
              </a:rPr>
              <a:t>(5.11.1914 – 26.08.1915) </a:t>
            </a:r>
            <a:r>
              <a:rPr lang="en-US" sz="2800" dirty="0">
                <a:solidFill>
                  <a:schemeClr val="accent2"/>
                </a:solidFill>
                <a:latin typeface="Times New Roman" panose="02020603050405020304" pitchFamily="18" charset="0"/>
                <a:cs typeface="Times New Roman" panose="02020603050405020304" pitchFamily="18" charset="0"/>
              </a:rPr>
              <a:t>– head of infectious hospital in </a:t>
            </a:r>
            <a:r>
              <a:rPr lang="en-US" sz="2800" dirty="0" err="1">
                <a:solidFill>
                  <a:schemeClr val="accent2"/>
                </a:solidFill>
                <a:latin typeface="Times New Roman" panose="02020603050405020304" pitchFamily="18" charset="0"/>
                <a:cs typeface="Times New Roman" panose="02020603050405020304" pitchFamily="18" charset="0"/>
              </a:rPr>
              <a:t>Ungvar</a:t>
            </a:r>
            <a:r>
              <a:rPr lang="en-US" sz="2800" dirty="0">
                <a:solidFill>
                  <a:schemeClr val="accent2"/>
                </a:solidFill>
                <a:latin typeface="Times New Roman" panose="02020603050405020304" pitchFamily="18" charset="0"/>
                <a:cs typeface="Times New Roman" panose="02020603050405020304" pitchFamily="18" charset="0"/>
              </a:rPr>
              <a:t> (</a:t>
            </a:r>
            <a:r>
              <a:rPr lang="en-US" sz="2800" dirty="0" err="1">
                <a:solidFill>
                  <a:schemeClr val="accent2"/>
                </a:solidFill>
                <a:latin typeface="Times New Roman" panose="02020603050405020304" pitchFamily="18" charset="0"/>
                <a:cs typeface="Times New Roman" panose="02020603050405020304" pitchFamily="18" charset="0"/>
              </a:rPr>
              <a:t>Uzhhorod</a:t>
            </a:r>
            <a:r>
              <a:rPr lang="en-US" sz="2800" dirty="0">
                <a:solidFill>
                  <a:schemeClr val="accent2"/>
                </a:solidFill>
                <a:latin typeface="Times New Roman" panose="02020603050405020304" pitchFamily="18" charset="0"/>
                <a:cs typeface="Times New Roman" panose="02020603050405020304" pitchFamily="18" charset="0"/>
              </a:rPr>
              <a:t>).</a:t>
            </a:r>
            <a:endParaRPr lang="uk-UA" sz="2800" dirty="0">
              <a:solidFill>
                <a:schemeClr val="accent2"/>
              </a:solidFill>
              <a:latin typeface="Times New Roman" panose="02020603050405020304" pitchFamily="18" charset="0"/>
              <a:cs typeface="Times New Roman" panose="02020603050405020304" pitchFamily="18" charset="0"/>
            </a:endParaRPr>
          </a:p>
        </p:txBody>
      </p:sp>
      <p:pic>
        <p:nvPicPr>
          <p:cNvPr id="6" name="Місце для вмісту 5">
            <a:extLst>
              <a:ext uri="{FF2B5EF4-FFF2-40B4-BE49-F238E27FC236}">
                <a16:creationId xmlns:a16="http://schemas.microsoft.com/office/drawing/2014/main" xmlns="" id="{F99BD03F-714E-4BB7-B249-0F131136E463}"/>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0" y="-150919"/>
            <a:ext cx="8273987" cy="5957796"/>
          </a:xfrm>
        </p:spPr>
      </p:pic>
      <p:pic>
        <p:nvPicPr>
          <p:cNvPr id="7" name="Місце для вмісту 6">
            <a:extLst>
              <a:ext uri="{FF2B5EF4-FFF2-40B4-BE49-F238E27FC236}">
                <a16:creationId xmlns:a16="http://schemas.microsoft.com/office/drawing/2014/main" xmlns="" id="{70BB6EF2-4FB3-4F87-9E9E-386DCF9853A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248299" y="1217022"/>
            <a:ext cx="5138056" cy="5806878"/>
          </a:xfrm>
        </p:spPr>
      </p:pic>
    </p:spTree>
    <p:extLst>
      <p:ext uri="{BB962C8B-B14F-4D97-AF65-F5344CB8AC3E}">
        <p14:creationId xmlns:p14="http://schemas.microsoft.com/office/powerpoint/2010/main" val="2052206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6522720" cy="3429001"/>
          </a:xfrm>
        </p:spPr>
        <p:txBody>
          <a:bodyPr/>
          <a:lstStyle/>
          <a:p>
            <a:r>
              <a:rPr lang="en-US" sz="2800" b="1" dirty="0">
                <a:solidFill>
                  <a:schemeClr val="accent2"/>
                </a:solidFill>
                <a:latin typeface="Times New Roman" panose="02020603050405020304" pitchFamily="18" charset="0"/>
                <a:cs typeface="Times New Roman" panose="02020603050405020304" pitchFamily="18" charset="0"/>
              </a:rPr>
              <a:t>Military cemetery </a:t>
            </a:r>
            <a:r>
              <a:rPr lang="en-US" sz="2800" b="1" dirty="0" smtClean="0">
                <a:solidFill>
                  <a:schemeClr val="accent2"/>
                </a:solidFill>
                <a:latin typeface="Times New Roman" panose="02020603050405020304" pitchFamily="18" charset="0"/>
                <a:cs typeface="Times New Roman" panose="02020603050405020304" pitchFamily="18" charset="0"/>
              </a:rPr>
              <a:t>No.</a:t>
            </a:r>
            <a:r>
              <a:rPr lang="uk-UA" sz="2800" b="1" dirty="0" smtClean="0">
                <a:solidFill>
                  <a:schemeClr val="accent2"/>
                </a:solidFill>
                <a:latin typeface="Times New Roman" panose="02020603050405020304" pitchFamily="18" charset="0"/>
                <a:cs typeface="Times New Roman" panose="02020603050405020304" pitchFamily="18" charset="0"/>
              </a:rPr>
              <a:t> </a:t>
            </a:r>
            <a:r>
              <a:rPr lang="en-US" sz="2800" b="1" dirty="0">
                <a:solidFill>
                  <a:schemeClr val="accent2"/>
                </a:solidFill>
                <a:latin typeface="Times New Roman" panose="02020603050405020304" pitchFamily="18" charset="0"/>
                <a:cs typeface="Times New Roman" panose="02020603050405020304" pitchFamily="18" charset="0"/>
              </a:rPr>
              <a:t>2 (1920 – 1945)</a:t>
            </a:r>
            <a:br>
              <a:rPr lang="en-US" sz="2800" b="1" dirty="0">
                <a:solidFill>
                  <a:schemeClr val="accent2"/>
                </a:solidFill>
                <a:latin typeface="Times New Roman" panose="02020603050405020304" pitchFamily="18" charset="0"/>
                <a:cs typeface="Times New Roman" panose="02020603050405020304" pitchFamily="18" charset="0"/>
              </a:rPr>
            </a:br>
            <a:endParaRPr lang="uk-UA" sz="2800" dirty="0"/>
          </a:p>
        </p:txBody>
      </p:sp>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5878286" y="0"/>
            <a:ext cx="6313713" cy="3849189"/>
          </a:xfrm>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210698" y="3526971"/>
            <a:ext cx="4981302" cy="3331028"/>
          </a:xfrm>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526971"/>
            <a:ext cx="6313713" cy="4354286"/>
          </a:xfrm>
          <a:prstGeom prst="rect">
            <a:avLst/>
          </a:prstGeom>
        </p:spPr>
      </p:pic>
      <p:pic>
        <p:nvPicPr>
          <p:cNvPr id="8" name="Рисунок 7">
            <a:extLst>
              <a:ext uri="{FF2B5EF4-FFF2-40B4-BE49-F238E27FC236}">
                <a16:creationId xmlns:a16="http://schemas.microsoft.com/office/drawing/2014/main" xmlns="" id="{3649F920-C66E-4856-A7E6-FDC460F0B8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7393" y="500741"/>
            <a:ext cx="5143500" cy="3348448"/>
          </a:xfrm>
          <a:prstGeom prst="rect">
            <a:avLst/>
          </a:prstGeom>
        </p:spPr>
      </p:pic>
    </p:spTree>
    <p:extLst>
      <p:ext uri="{BB962C8B-B14F-4D97-AF65-F5344CB8AC3E}">
        <p14:creationId xmlns:p14="http://schemas.microsoft.com/office/powerpoint/2010/main" val="12360616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endParaRPr lang="uk-UA" dirty="0"/>
          </a:p>
        </p:txBody>
      </p:sp>
      <p:pic>
        <p:nvPicPr>
          <p:cNvPr id="6" name="Объект 5"/>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162975" y="-1047564"/>
            <a:ext cx="8256233" cy="5604824"/>
          </a:xfrm>
        </p:spPr>
      </p:pic>
      <p:pic>
        <p:nvPicPr>
          <p:cNvPr id="7" name="Объект 4">
            <a:extLst>
              <a:ext uri="{FF2B5EF4-FFF2-40B4-BE49-F238E27FC236}">
                <a16:creationId xmlns:a16="http://schemas.microsoft.com/office/drawing/2014/main" xmlns="" id="{1B4E90A1-1F7F-4983-98CB-E6D34C22A0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44685"/>
            <a:ext cx="6096000" cy="3300549"/>
          </a:xfrm>
          <a:prstGeom prst="rect">
            <a:avLst/>
          </a:prstGeom>
        </p:spPr>
      </p:pic>
      <p:pic>
        <p:nvPicPr>
          <p:cNvPr id="8" name="Объект 4">
            <a:extLst>
              <a:ext uri="{FF2B5EF4-FFF2-40B4-BE49-F238E27FC236}">
                <a16:creationId xmlns:a16="http://schemas.microsoft.com/office/drawing/2014/main" xmlns="" id="{5EF36E24-CD1A-4AC3-BEC5-936DF65FD660}"/>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521235" y="-130105"/>
            <a:ext cx="6670765" cy="3935751"/>
          </a:xfrm>
        </p:spPr>
      </p:pic>
      <p:pic>
        <p:nvPicPr>
          <p:cNvPr id="9" name="Объект 5">
            <a:extLst>
              <a:ext uri="{FF2B5EF4-FFF2-40B4-BE49-F238E27FC236}">
                <a16:creationId xmlns:a16="http://schemas.microsoft.com/office/drawing/2014/main" xmlns="" id="{05567EAE-DA13-4500-A9AF-14EACEE7E440}"/>
              </a:ext>
            </a:extLst>
          </p:cNvPr>
          <p:cNvPicPr>
            <a:picLocks noGrp="1" noChangeAspect="1"/>
          </p:cNvPicPr>
          <p:nvPr>
            <p:ph sz="half" idx="2"/>
          </p:nvPr>
        </p:nvPicPr>
        <p:blipFill>
          <a:blip r:embed="rId5" cstate="print">
            <a:extLst>
              <a:ext uri="{28A0092B-C50C-407E-A947-70E740481C1C}">
                <a14:useLocalDpi xmlns:a14="http://schemas.microsoft.com/office/drawing/2010/main" val="0"/>
              </a:ext>
            </a:extLst>
          </a:blip>
          <a:stretch>
            <a:fillRect/>
          </a:stretch>
        </p:blipFill>
        <p:spPr>
          <a:xfrm>
            <a:off x="6444343" y="3361509"/>
            <a:ext cx="5747657" cy="3748269"/>
          </a:xfrm>
        </p:spPr>
      </p:pic>
      <p:pic>
        <p:nvPicPr>
          <p:cNvPr id="10" name="Объект 4">
            <a:extLst>
              <a:ext uri="{FF2B5EF4-FFF2-40B4-BE49-F238E27FC236}">
                <a16:creationId xmlns:a16="http://schemas.microsoft.com/office/drawing/2014/main" xmlns="" id="{24EAAE6B-E054-4955-83C1-BB76A97CC666}"/>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521235" y="-178001"/>
            <a:ext cx="6670765" cy="3922686"/>
          </a:xfrm>
        </p:spPr>
      </p:pic>
      <p:pic>
        <p:nvPicPr>
          <p:cNvPr id="11" name="Объект 4">
            <a:extLst>
              <a:ext uri="{FF2B5EF4-FFF2-40B4-BE49-F238E27FC236}">
                <a16:creationId xmlns:a16="http://schemas.microsoft.com/office/drawing/2014/main" xmlns="" id="{4E6205A7-2549-4A6D-BAB2-392842CC7C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6960" y="-345641"/>
            <a:ext cx="6322423" cy="3922686"/>
          </a:xfrm>
          <a:prstGeom prst="rect">
            <a:avLst/>
          </a:prstGeom>
        </p:spPr>
      </p:pic>
    </p:spTree>
    <p:extLst>
      <p:ext uri="{BB962C8B-B14F-4D97-AF65-F5344CB8AC3E}">
        <p14:creationId xmlns:p14="http://schemas.microsoft.com/office/powerpoint/2010/main" val="5539953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54880" y="104503"/>
            <a:ext cx="7376160" cy="2220686"/>
          </a:xfrm>
        </p:spPr>
        <p:txBody>
          <a:bodyPr/>
          <a:lstStyle/>
          <a:p>
            <a:r>
              <a:rPr lang="en-US" sz="4000" b="1" dirty="0">
                <a:solidFill>
                  <a:schemeClr val="accent2"/>
                </a:solidFill>
                <a:latin typeface="Times New Roman" panose="02020603050405020304" pitchFamily="18" charset="0"/>
                <a:cs typeface="Times New Roman" panose="02020603050405020304" pitchFamily="18" charset="0"/>
              </a:rPr>
              <a:t>Symbolic marble cross near military cemetery </a:t>
            </a:r>
            <a:r>
              <a:rPr lang="en-US" sz="4000" b="1" dirty="0" smtClean="0">
                <a:solidFill>
                  <a:schemeClr val="accent2"/>
                </a:solidFill>
                <a:latin typeface="Times New Roman" panose="02020603050405020304" pitchFamily="18" charset="0"/>
                <a:cs typeface="Times New Roman" panose="02020603050405020304" pitchFamily="18" charset="0"/>
              </a:rPr>
              <a:t>No.</a:t>
            </a:r>
            <a:r>
              <a:rPr lang="uk-UA" sz="4000" b="1" dirty="0" smtClean="0">
                <a:solidFill>
                  <a:schemeClr val="accent2"/>
                </a:solidFill>
                <a:latin typeface="Times New Roman" panose="02020603050405020304" pitchFamily="18" charset="0"/>
                <a:cs typeface="Times New Roman" panose="02020603050405020304" pitchFamily="18" charset="0"/>
              </a:rPr>
              <a:t> </a:t>
            </a:r>
            <a:r>
              <a:rPr lang="uk-UA" sz="4000" b="1" dirty="0">
                <a:solidFill>
                  <a:schemeClr val="accent2"/>
                </a:solidFill>
                <a:latin typeface="Times New Roman" panose="02020603050405020304" pitchFamily="18" charset="0"/>
                <a:cs typeface="Times New Roman" panose="02020603050405020304" pitchFamily="18" charset="0"/>
              </a:rPr>
              <a:t>2 </a:t>
            </a:r>
            <a:r>
              <a:rPr lang="en-US" sz="4000" b="1" dirty="0">
                <a:solidFill>
                  <a:schemeClr val="accent2"/>
                </a:solidFill>
                <a:latin typeface="Times New Roman" panose="02020603050405020304" pitchFamily="18" charset="0"/>
                <a:cs typeface="Times New Roman" panose="02020603050405020304" pitchFamily="18" charset="0"/>
              </a:rPr>
              <a:t>in </a:t>
            </a:r>
            <a:r>
              <a:rPr lang="en-US" sz="4000" b="1" dirty="0" err="1">
                <a:solidFill>
                  <a:schemeClr val="accent2"/>
                </a:solidFill>
                <a:latin typeface="Times New Roman" panose="02020603050405020304" pitchFamily="18" charset="0"/>
                <a:cs typeface="Times New Roman" panose="02020603050405020304" pitchFamily="18" charset="0"/>
              </a:rPr>
              <a:t>Uzhhorod</a:t>
            </a:r>
            <a:endParaRPr lang="uk-UA" sz="4000" b="1" dirty="0">
              <a:solidFill>
                <a:schemeClr val="accent2"/>
              </a:solidFill>
              <a:latin typeface="Times New Roman" panose="02020603050405020304" pitchFamily="18" charset="0"/>
              <a:cs typeface="Times New Roman" panose="02020603050405020304" pitchFamily="18" charset="0"/>
            </a:endParaRPr>
          </a:p>
        </p:txBody>
      </p:sp>
      <p:pic>
        <p:nvPicPr>
          <p:cNvPr id="9" name="Объект 8"/>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654674" y="2507654"/>
            <a:ext cx="6040937" cy="4136985"/>
          </a:xfrm>
        </p:spPr>
      </p:pic>
      <p:pic>
        <p:nvPicPr>
          <p:cNvPr id="8" name="Объект 7"/>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30629" y="252550"/>
            <a:ext cx="4467498" cy="6487884"/>
          </a:xfrm>
        </p:spPr>
      </p:pic>
    </p:spTree>
    <p:extLst>
      <p:ext uri="{BB962C8B-B14F-4D97-AF65-F5344CB8AC3E}">
        <p14:creationId xmlns:p14="http://schemas.microsoft.com/office/powerpoint/2010/main" val="4164525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3D05011-C20F-46F7-8E90-A345FB7D25F8}"/>
              </a:ext>
            </a:extLst>
          </p:cNvPr>
          <p:cNvSpPr>
            <a:spLocks noGrp="1"/>
          </p:cNvSpPr>
          <p:nvPr>
            <p:ph type="title"/>
          </p:nvPr>
        </p:nvSpPr>
        <p:spPr/>
        <p:txBody>
          <a:bodyPr/>
          <a:lstStyle/>
          <a:p>
            <a:endParaRPr lang="uk-UA"/>
          </a:p>
        </p:txBody>
      </p:sp>
      <p:graphicFrame>
        <p:nvGraphicFramePr>
          <p:cNvPr id="5" name="Таблиця 5">
            <a:extLst>
              <a:ext uri="{FF2B5EF4-FFF2-40B4-BE49-F238E27FC236}">
                <a16:creationId xmlns:a16="http://schemas.microsoft.com/office/drawing/2014/main" xmlns="" id="{C3B310B4-75AD-4534-9DFA-53CF5689149C}"/>
              </a:ext>
            </a:extLst>
          </p:cNvPr>
          <p:cNvGraphicFramePr>
            <a:graphicFrameLocks noGrp="1"/>
          </p:cNvGraphicFramePr>
          <p:nvPr>
            <p:ph sz="half" idx="1"/>
          </p:nvPr>
        </p:nvGraphicFramePr>
        <p:xfrm>
          <a:off x="-8709" y="1915886"/>
          <a:ext cx="5507809" cy="4959047"/>
        </p:xfrm>
        <a:graphic>
          <a:graphicData uri="http://schemas.openxmlformats.org/drawingml/2006/table">
            <a:tbl>
              <a:tblPr firstRow="1" bandRow="1">
                <a:tableStyleId>{7DF18680-E054-41AD-8BC1-D1AEF772440D}</a:tableStyleId>
              </a:tblPr>
              <a:tblGrid>
                <a:gridCol w="3648892">
                  <a:extLst>
                    <a:ext uri="{9D8B030D-6E8A-4147-A177-3AD203B41FA5}">
                      <a16:colId xmlns:a16="http://schemas.microsoft.com/office/drawing/2014/main" xmlns="" val="3531551717"/>
                    </a:ext>
                  </a:extLst>
                </a:gridCol>
                <a:gridCol w="1858917">
                  <a:extLst>
                    <a:ext uri="{9D8B030D-6E8A-4147-A177-3AD203B41FA5}">
                      <a16:colId xmlns:a16="http://schemas.microsoft.com/office/drawing/2014/main" xmlns="" val="3627520828"/>
                    </a:ext>
                  </a:extLst>
                </a:gridCol>
              </a:tblGrid>
              <a:tr h="812674">
                <a:tc gridSpan="2">
                  <a:txBody>
                    <a:bodyPr/>
                    <a:lstStyle/>
                    <a:p>
                      <a:pPr algn="ctr"/>
                      <a:r>
                        <a:rPr lang="en-US" sz="2400" b="1" dirty="0">
                          <a:latin typeface="Times New Roman" panose="02020603050405020304" pitchFamily="18" charset="0"/>
                          <a:cs typeface="Times New Roman" panose="02020603050405020304" pitchFamily="18" charset="0"/>
                        </a:rPr>
                        <a:t>Largest military cemeteries of WWI in East Europe</a:t>
                      </a:r>
                      <a:endParaRPr lang="uk-UA" sz="2400" b="1" dirty="0">
                        <a:latin typeface="Times New Roman" panose="02020603050405020304" pitchFamily="18" charset="0"/>
                        <a:cs typeface="Times New Roman" panose="02020603050405020304" pitchFamily="18" charset="0"/>
                      </a:endParaRPr>
                    </a:p>
                  </a:txBody>
                  <a:tcPr/>
                </a:tc>
                <a:tc hMerge="1">
                  <a:txBody>
                    <a:bodyPr/>
                    <a:lstStyle/>
                    <a:p>
                      <a:endParaRPr lang="uk-UA"/>
                    </a:p>
                  </a:txBody>
                  <a:tcPr/>
                </a:tc>
                <a:extLst>
                  <a:ext uri="{0D108BD9-81ED-4DB2-BD59-A6C34878D82A}">
                    <a16:rowId xmlns:a16="http://schemas.microsoft.com/office/drawing/2014/main" xmlns="" val="926426347"/>
                  </a:ext>
                </a:extLst>
              </a:tr>
              <a:tr h="757361">
                <a:tc>
                  <a:txBody>
                    <a:bodyPr/>
                    <a:lstStyle/>
                    <a:p>
                      <a:pPr algn="ctr"/>
                      <a:r>
                        <a:rPr lang="en-US" sz="2800" b="1" dirty="0">
                          <a:latin typeface="Times New Roman" panose="02020603050405020304" pitchFamily="18" charset="0"/>
                          <a:cs typeface="Times New Roman" panose="02020603050405020304" pitchFamily="18" charset="0"/>
                        </a:rPr>
                        <a:t>Location</a:t>
                      </a:r>
                      <a:endParaRPr lang="uk-UA" sz="2800" b="1" dirty="0">
                        <a:latin typeface="Times New Roman" panose="02020603050405020304" pitchFamily="18" charset="0"/>
                        <a:cs typeface="Times New Roman" panose="02020603050405020304" pitchFamily="18" charset="0"/>
                      </a:endParaRPr>
                    </a:p>
                  </a:txBody>
                  <a:tcPr/>
                </a:tc>
                <a:tc>
                  <a:txBody>
                    <a:bodyPr/>
                    <a:lstStyle/>
                    <a:p>
                      <a:pPr algn="ctr"/>
                      <a:r>
                        <a:rPr lang="en-US" sz="2000" b="1" dirty="0">
                          <a:latin typeface="Times New Roman" panose="02020603050405020304" pitchFamily="18" charset="0"/>
                          <a:cs typeface="Times New Roman" panose="02020603050405020304" pitchFamily="18" charset="0"/>
                        </a:rPr>
                        <a:t>Number of buried soldiers</a:t>
                      </a:r>
                      <a:endParaRPr lang="uk-UA" sz="20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65915181"/>
                  </a:ext>
                </a:extLst>
              </a:tr>
              <a:tr h="563121">
                <a:tc>
                  <a:txBody>
                    <a:bodyPr/>
                    <a:lstStyle/>
                    <a:p>
                      <a:r>
                        <a:rPr lang="en-US" sz="2800" b="1" dirty="0">
                          <a:latin typeface="Times New Roman" panose="02020603050405020304" pitchFamily="18" charset="0"/>
                          <a:cs typeface="Times New Roman" panose="02020603050405020304" pitchFamily="18" charset="0"/>
                        </a:rPr>
                        <a:t>Olomouc (Czechia)</a:t>
                      </a:r>
                      <a:endParaRPr lang="uk-UA" sz="2800" b="1" dirty="0">
                        <a:latin typeface="Times New Roman" panose="02020603050405020304" pitchFamily="18" charset="0"/>
                        <a:cs typeface="Times New Roman" panose="02020603050405020304" pitchFamily="18" charset="0"/>
                      </a:endParaRPr>
                    </a:p>
                  </a:txBody>
                  <a:tcPr/>
                </a:tc>
                <a:tc>
                  <a:txBody>
                    <a:bodyPr/>
                    <a:lstStyle/>
                    <a:p>
                      <a:pPr algn="ctr"/>
                      <a:r>
                        <a:rPr lang="en-US" sz="2400" b="1" dirty="0">
                          <a:latin typeface="Times New Roman" panose="02020603050405020304" pitchFamily="18" charset="0"/>
                          <a:cs typeface="Times New Roman" panose="02020603050405020304" pitchFamily="18" charset="0"/>
                        </a:rPr>
                        <a:t>3.218.</a:t>
                      </a:r>
                      <a:endParaRPr lang="uk-UA" sz="24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550855018"/>
                  </a:ext>
                </a:extLst>
              </a:tr>
              <a:tr h="563121">
                <a:tc>
                  <a:txBody>
                    <a:bodyPr/>
                    <a:lstStyle/>
                    <a:p>
                      <a:r>
                        <a:rPr lang="en-US" sz="2800" b="1" dirty="0">
                          <a:latin typeface="Times New Roman" panose="02020603050405020304" pitchFamily="18" charset="0"/>
                          <a:cs typeface="Times New Roman" panose="02020603050405020304" pitchFamily="18" charset="0"/>
                        </a:rPr>
                        <a:t>Debrecen (Hungary)</a:t>
                      </a:r>
                      <a:endParaRPr lang="uk-UA" sz="2800" b="1" dirty="0">
                        <a:latin typeface="Times New Roman" panose="02020603050405020304" pitchFamily="18" charset="0"/>
                        <a:cs typeface="Times New Roman" panose="02020603050405020304" pitchFamily="18" charset="0"/>
                      </a:endParaRPr>
                    </a:p>
                  </a:txBody>
                  <a:tcPr/>
                </a:tc>
                <a:tc>
                  <a:txBody>
                    <a:bodyPr/>
                    <a:lstStyle/>
                    <a:p>
                      <a:pPr algn="ctr"/>
                      <a:r>
                        <a:rPr lang="en-US" sz="2400" b="1" dirty="0">
                          <a:latin typeface="Times New Roman" panose="02020603050405020304" pitchFamily="18" charset="0"/>
                          <a:cs typeface="Times New Roman" panose="02020603050405020304" pitchFamily="18" charset="0"/>
                        </a:rPr>
                        <a:t>3.417.</a:t>
                      </a:r>
                      <a:endParaRPr lang="uk-UA" sz="24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510934758"/>
                  </a:ext>
                </a:extLst>
              </a:tr>
              <a:tr h="563121">
                <a:tc>
                  <a:txBody>
                    <a:bodyPr/>
                    <a:lstStyle/>
                    <a:p>
                      <a:r>
                        <a:rPr lang="en-US" sz="2800" b="1" dirty="0">
                          <a:latin typeface="Times New Roman" panose="02020603050405020304" pitchFamily="18" charset="0"/>
                          <a:cs typeface="Times New Roman" panose="02020603050405020304" pitchFamily="18" charset="0"/>
                        </a:rPr>
                        <a:t>Krakow (Poland)</a:t>
                      </a:r>
                      <a:endParaRPr lang="uk-UA" sz="2800" b="1" dirty="0">
                        <a:latin typeface="Times New Roman" panose="02020603050405020304" pitchFamily="18" charset="0"/>
                        <a:cs typeface="Times New Roman" panose="02020603050405020304" pitchFamily="18" charset="0"/>
                      </a:endParaRPr>
                    </a:p>
                  </a:txBody>
                  <a:tcPr/>
                </a:tc>
                <a:tc>
                  <a:txBody>
                    <a:bodyPr/>
                    <a:lstStyle/>
                    <a:p>
                      <a:pPr algn="ctr"/>
                      <a:r>
                        <a:rPr lang="en-US" sz="2400" b="1" dirty="0">
                          <a:latin typeface="Times New Roman" panose="02020603050405020304" pitchFamily="18" charset="0"/>
                          <a:cs typeface="Times New Roman" panose="02020603050405020304" pitchFamily="18" charset="0"/>
                        </a:rPr>
                        <a:t>About 7.000.</a:t>
                      </a:r>
                      <a:endParaRPr lang="uk-UA" sz="24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2555052043"/>
                  </a:ext>
                </a:extLst>
              </a:tr>
              <a:tr h="563121">
                <a:tc>
                  <a:txBody>
                    <a:bodyPr/>
                    <a:lstStyle/>
                    <a:p>
                      <a:r>
                        <a:rPr lang="en-US" sz="2800" b="1" dirty="0">
                          <a:latin typeface="Times New Roman" panose="02020603050405020304" pitchFamily="18" charset="0"/>
                          <a:cs typeface="Times New Roman" panose="02020603050405020304" pitchFamily="18" charset="0"/>
                        </a:rPr>
                        <a:t>Kosice (Slovakia)</a:t>
                      </a:r>
                      <a:endParaRPr lang="uk-UA" sz="2800" b="1" dirty="0">
                        <a:latin typeface="Times New Roman" panose="02020603050405020304" pitchFamily="18" charset="0"/>
                        <a:cs typeface="Times New Roman" panose="02020603050405020304" pitchFamily="18" charset="0"/>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latin typeface="Times New Roman" panose="02020603050405020304" pitchFamily="18" charset="0"/>
                          <a:cs typeface="Times New Roman" panose="02020603050405020304" pitchFamily="18" charset="0"/>
                        </a:rPr>
                        <a:t>About 7.500.</a:t>
                      </a:r>
                      <a:endParaRPr lang="uk-UA" sz="24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3279712514"/>
                  </a:ext>
                </a:extLst>
              </a:tr>
              <a:tr h="563121">
                <a:tc>
                  <a:txBody>
                    <a:bodyPr/>
                    <a:lstStyle/>
                    <a:p>
                      <a:r>
                        <a:rPr lang="en-US" sz="2800" b="1" dirty="0" err="1">
                          <a:latin typeface="Times New Roman" panose="02020603050405020304" pitchFamily="18" charset="0"/>
                          <a:cs typeface="Times New Roman" panose="02020603050405020304" pitchFamily="18" charset="0"/>
                        </a:rPr>
                        <a:t>Lviv</a:t>
                      </a:r>
                      <a:r>
                        <a:rPr lang="en-US" sz="2800" b="1" dirty="0">
                          <a:latin typeface="Times New Roman" panose="02020603050405020304" pitchFamily="18" charset="0"/>
                          <a:cs typeface="Times New Roman" panose="02020603050405020304" pitchFamily="18" charset="0"/>
                        </a:rPr>
                        <a:t> (Ukraine)</a:t>
                      </a:r>
                      <a:endParaRPr lang="uk-UA" sz="2800" b="1" dirty="0">
                        <a:latin typeface="Times New Roman" panose="02020603050405020304" pitchFamily="18" charset="0"/>
                        <a:cs typeface="Times New Roman" panose="02020603050405020304" pitchFamily="18" charset="0"/>
                      </a:endParaRPr>
                    </a:p>
                  </a:txBody>
                  <a:tcPr/>
                </a:tc>
                <a:tc>
                  <a:txBody>
                    <a:bodyPr/>
                    <a:lstStyle/>
                    <a:p>
                      <a:pPr algn="ctr"/>
                      <a:r>
                        <a:rPr lang="en-US" sz="2400" b="1" dirty="0">
                          <a:latin typeface="Times New Roman" panose="02020603050405020304" pitchFamily="18" charset="0"/>
                          <a:cs typeface="Times New Roman" panose="02020603050405020304" pitchFamily="18" charset="0"/>
                        </a:rPr>
                        <a:t>10.000.</a:t>
                      </a:r>
                      <a:endParaRPr lang="uk-UA" sz="24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2926237841"/>
                  </a:ext>
                </a:extLst>
              </a:tr>
              <a:tr h="563121">
                <a:tc>
                  <a:txBody>
                    <a:bodyPr/>
                    <a:lstStyle/>
                    <a:p>
                      <a:r>
                        <a:rPr lang="en-US" sz="2800" b="1" dirty="0" err="1">
                          <a:latin typeface="Times New Roman" panose="02020603050405020304" pitchFamily="18" charset="0"/>
                          <a:cs typeface="Times New Roman" panose="02020603050405020304" pitchFamily="18" charset="0"/>
                        </a:rPr>
                        <a:t>Uzhhorod</a:t>
                      </a:r>
                      <a:r>
                        <a:rPr lang="en-US" sz="2800" b="1" dirty="0">
                          <a:latin typeface="Times New Roman" panose="02020603050405020304" pitchFamily="18" charset="0"/>
                          <a:cs typeface="Times New Roman" panose="02020603050405020304" pitchFamily="18" charset="0"/>
                        </a:rPr>
                        <a:t> (Ukraine)</a:t>
                      </a:r>
                      <a:endParaRPr lang="uk-UA" sz="2800" b="1" dirty="0">
                        <a:latin typeface="Times New Roman" panose="02020603050405020304" pitchFamily="18" charset="0"/>
                        <a:cs typeface="Times New Roman" panose="02020603050405020304" pitchFamily="18" charset="0"/>
                      </a:endParaRPr>
                    </a:p>
                  </a:txBody>
                  <a:tcPr/>
                </a:tc>
                <a:tc>
                  <a:txBody>
                    <a:bodyPr/>
                    <a:lstStyle/>
                    <a:p>
                      <a:pPr algn="ctr"/>
                      <a:r>
                        <a:rPr lang="en-US" sz="2400" b="1" dirty="0">
                          <a:latin typeface="Times New Roman" panose="02020603050405020304" pitchFamily="18" charset="0"/>
                          <a:cs typeface="Times New Roman" panose="02020603050405020304" pitchFamily="18" charset="0"/>
                        </a:rPr>
                        <a:t>12.000.</a:t>
                      </a:r>
                      <a:endParaRPr lang="uk-UA" sz="24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4089761291"/>
                  </a:ext>
                </a:extLst>
              </a:tr>
            </a:tbl>
          </a:graphicData>
        </a:graphic>
      </p:graphicFrame>
      <p:pic>
        <p:nvPicPr>
          <p:cNvPr id="6" name="Місце для вмісту 5">
            <a:extLst>
              <a:ext uri="{FF2B5EF4-FFF2-40B4-BE49-F238E27FC236}">
                <a16:creationId xmlns:a16="http://schemas.microsoft.com/office/drawing/2014/main" xmlns="" id="{9AD65B28-AA65-4CB2-8266-069FA3C30F1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83085" y="0"/>
            <a:ext cx="6008915" cy="3178629"/>
          </a:xfrm>
        </p:spPr>
      </p:pic>
      <p:pic>
        <p:nvPicPr>
          <p:cNvPr id="8" name="Рисунок 7">
            <a:extLst>
              <a:ext uri="{FF2B5EF4-FFF2-40B4-BE49-F238E27FC236}">
                <a16:creationId xmlns:a16="http://schemas.microsoft.com/office/drawing/2014/main" xmlns="" id="{86356B1D-843F-46AC-A39B-0FC93D414F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9100" y="3258201"/>
            <a:ext cx="7010400" cy="3679370"/>
          </a:xfrm>
          <a:prstGeom prst="rect">
            <a:avLst/>
          </a:prstGeom>
        </p:spPr>
      </p:pic>
    </p:spTree>
    <p:extLst>
      <p:ext uri="{BB962C8B-B14F-4D97-AF65-F5344CB8AC3E}">
        <p14:creationId xmlns:p14="http://schemas.microsoft.com/office/powerpoint/2010/main" val="40513191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E84B4EE3-9B3C-4C68-AFFE-7CF984E7F1C3}"/>
              </a:ext>
            </a:extLst>
          </p:cNvPr>
          <p:cNvSpPr>
            <a:spLocks noGrp="1"/>
          </p:cNvSpPr>
          <p:nvPr>
            <p:ph type="title"/>
          </p:nvPr>
        </p:nvSpPr>
        <p:spPr>
          <a:xfrm>
            <a:off x="4511892" y="0"/>
            <a:ext cx="7680108" cy="1530284"/>
          </a:xfrm>
        </p:spPr>
        <p:txBody>
          <a:bodyPr/>
          <a:lstStyle/>
          <a:p>
            <a:r>
              <a:rPr lang="en-US" sz="3200" b="1" dirty="0">
                <a:solidFill>
                  <a:schemeClr val="accent2"/>
                </a:solidFill>
                <a:latin typeface="Times New Roman" panose="02020603050405020304" pitchFamily="18" charset="0"/>
                <a:cs typeface="Times New Roman" panose="02020603050405020304" pitchFamily="18" charset="0"/>
              </a:rPr>
              <a:t>Military cemetery in </a:t>
            </a:r>
            <a:r>
              <a:rPr lang="en-US" sz="3200" b="1" dirty="0" err="1">
                <a:solidFill>
                  <a:schemeClr val="accent2"/>
                </a:solidFill>
                <a:latin typeface="Times New Roman" panose="02020603050405020304" pitchFamily="18" charset="0"/>
                <a:cs typeface="Times New Roman" panose="02020603050405020304" pitchFamily="18" charset="0"/>
              </a:rPr>
              <a:t>Mukachevo</a:t>
            </a:r>
            <a:r>
              <a:rPr lang="en-US" sz="3200" b="1" dirty="0">
                <a:solidFill>
                  <a:schemeClr val="accent2"/>
                </a:solidFill>
                <a:latin typeface="Times New Roman" panose="02020603050405020304" pitchFamily="18" charset="0"/>
                <a:cs typeface="Times New Roman" panose="02020603050405020304" pitchFamily="18" charset="0"/>
              </a:rPr>
              <a:t>. </a:t>
            </a:r>
            <a:br>
              <a:rPr lang="en-US" sz="3200" b="1" dirty="0">
                <a:solidFill>
                  <a:schemeClr val="accent2"/>
                </a:solidFill>
                <a:latin typeface="Times New Roman" panose="02020603050405020304" pitchFamily="18" charset="0"/>
                <a:cs typeface="Times New Roman" panose="02020603050405020304" pitchFamily="18" charset="0"/>
              </a:rPr>
            </a:br>
            <a:r>
              <a:rPr lang="en-US" sz="3200" b="1" dirty="0">
                <a:solidFill>
                  <a:schemeClr val="bg2">
                    <a:lumMod val="40000"/>
                    <a:lumOff val="60000"/>
                  </a:schemeClr>
                </a:solidFill>
                <a:latin typeface="Times New Roman" panose="02020603050405020304" pitchFamily="18" charset="0"/>
                <a:cs typeface="Times New Roman" panose="02020603050405020304" pitchFamily="18" charset="0"/>
              </a:rPr>
              <a:t>1100 soldiers of Austro-Hungarian, German and Russian armies were buried</a:t>
            </a:r>
            <a:endParaRPr lang="uk-UA" sz="3200" dirty="0">
              <a:solidFill>
                <a:schemeClr val="bg2">
                  <a:lumMod val="40000"/>
                  <a:lumOff val="60000"/>
                </a:schemeClr>
              </a:solidFill>
            </a:endParaRPr>
          </a:p>
        </p:txBody>
      </p:sp>
      <p:pic>
        <p:nvPicPr>
          <p:cNvPr id="6" name="Місце для вмісту 5">
            <a:extLst>
              <a:ext uri="{FF2B5EF4-FFF2-40B4-BE49-F238E27FC236}">
                <a16:creationId xmlns:a16="http://schemas.microsoft.com/office/drawing/2014/main" xmlns="" id="{8CEDD789-B7D3-4EB9-BDE6-D426E302429A}"/>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29560" y="108751"/>
            <a:ext cx="4741452" cy="6640497"/>
          </a:xfrm>
        </p:spPr>
      </p:pic>
      <p:pic>
        <p:nvPicPr>
          <p:cNvPr id="8" name="Місце для вмісту 7">
            <a:extLst>
              <a:ext uri="{FF2B5EF4-FFF2-40B4-BE49-F238E27FC236}">
                <a16:creationId xmlns:a16="http://schemas.microsoft.com/office/drawing/2014/main" xmlns="" id="{E90DD5FF-A134-48B8-9D6E-486FDDFEF908}"/>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rot="5400000">
            <a:off x="3627023" y="2432977"/>
            <a:ext cx="5327716" cy="3522330"/>
          </a:xfrm>
        </p:spPr>
      </p:pic>
      <p:pic>
        <p:nvPicPr>
          <p:cNvPr id="7" name="Рисунок 6">
            <a:extLst>
              <a:ext uri="{FF2B5EF4-FFF2-40B4-BE49-F238E27FC236}">
                <a16:creationId xmlns:a16="http://schemas.microsoft.com/office/drawing/2014/main" xmlns="" id="{648A34B6-5A24-458E-A2D2-3BF1ADB59B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9870" y="1530284"/>
            <a:ext cx="2484919" cy="3111384"/>
          </a:xfrm>
          <a:prstGeom prst="rect">
            <a:avLst/>
          </a:prstGeom>
        </p:spPr>
      </p:pic>
      <p:pic>
        <p:nvPicPr>
          <p:cNvPr id="11" name="Рисунок 10">
            <a:extLst>
              <a:ext uri="{FF2B5EF4-FFF2-40B4-BE49-F238E27FC236}">
                <a16:creationId xmlns:a16="http://schemas.microsoft.com/office/drawing/2014/main" xmlns="" id="{061AB614-0F8C-410F-A77E-F0257734E5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94168" y="3570513"/>
            <a:ext cx="2484918" cy="4058195"/>
          </a:xfrm>
          <a:prstGeom prst="rect">
            <a:avLst/>
          </a:prstGeom>
        </p:spPr>
      </p:pic>
    </p:spTree>
    <p:extLst>
      <p:ext uri="{BB962C8B-B14F-4D97-AF65-F5344CB8AC3E}">
        <p14:creationId xmlns:p14="http://schemas.microsoft.com/office/powerpoint/2010/main" val="10114896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2410AA0B-6F8E-4789-B38D-A6BB9B38A7AA}"/>
              </a:ext>
            </a:extLst>
          </p:cNvPr>
          <p:cNvSpPr>
            <a:spLocks noGrp="1"/>
          </p:cNvSpPr>
          <p:nvPr>
            <p:ph type="title"/>
          </p:nvPr>
        </p:nvSpPr>
        <p:spPr>
          <a:xfrm>
            <a:off x="0" y="0"/>
            <a:ext cx="11538857" cy="1853248"/>
          </a:xfrm>
        </p:spPr>
        <p:txBody>
          <a:bodyPr/>
          <a:lstStyle/>
          <a:p>
            <a:pPr algn="just"/>
            <a:r>
              <a:rPr lang="en-US" sz="2600" dirty="0">
                <a:solidFill>
                  <a:schemeClr val="accent3"/>
                </a:solidFill>
                <a:latin typeface="Times New Roman" panose="02020603050405020304" pitchFamily="18" charset="0"/>
                <a:cs typeface="Times New Roman" panose="02020603050405020304" pitchFamily="18" charset="0"/>
              </a:rPr>
              <a:t>Number of World War I military </a:t>
            </a:r>
            <a:r>
              <a:rPr lang="en-US" sz="2600" dirty="0" smtClean="0">
                <a:solidFill>
                  <a:schemeClr val="accent3"/>
                </a:solidFill>
                <a:latin typeface="Times New Roman" panose="02020603050405020304" pitchFamily="18" charset="0"/>
                <a:cs typeface="Times New Roman" panose="02020603050405020304" pitchFamily="18" charset="0"/>
              </a:rPr>
              <a:t>cemeteries </a:t>
            </a:r>
            <a:r>
              <a:rPr lang="en-US" sz="2600" dirty="0">
                <a:solidFill>
                  <a:schemeClr val="accent3"/>
                </a:solidFill>
                <a:latin typeface="Times New Roman" panose="02020603050405020304" pitchFamily="18" charset="0"/>
                <a:cs typeface="Times New Roman" panose="02020603050405020304" pitchFamily="18" charset="0"/>
              </a:rPr>
              <a:t>and buried soldiers in </a:t>
            </a:r>
            <a:r>
              <a:rPr lang="en-US" sz="2600" dirty="0" err="1">
                <a:solidFill>
                  <a:schemeClr val="accent3"/>
                </a:solidFill>
                <a:latin typeface="Times New Roman" panose="02020603050405020304" pitchFamily="18" charset="0"/>
                <a:cs typeface="Times New Roman" panose="02020603050405020304" pitchFamily="18" charset="0"/>
              </a:rPr>
              <a:t>Mizhhirja</a:t>
            </a:r>
            <a:r>
              <a:rPr lang="en-US" sz="2600" dirty="0">
                <a:solidFill>
                  <a:schemeClr val="accent3"/>
                </a:solidFill>
                <a:latin typeface="Times New Roman" panose="02020603050405020304" pitchFamily="18" charset="0"/>
                <a:cs typeface="Times New Roman" panose="02020603050405020304" pitchFamily="18" charset="0"/>
              </a:rPr>
              <a:t> </a:t>
            </a:r>
            <a:r>
              <a:rPr lang="en-US" sz="2600" dirty="0" smtClean="0">
                <a:solidFill>
                  <a:schemeClr val="accent3"/>
                </a:solidFill>
                <a:latin typeface="Times New Roman" panose="02020603050405020304" pitchFamily="18" charset="0"/>
                <a:cs typeface="Times New Roman" panose="02020603050405020304" pitchFamily="18" charset="0"/>
              </a:rPr>
              <a:t>district of </a:t>
            </a:r>
            <a:r>
              <a:rPr lang="en-US" sz="2600" dirty="0">
                <a:solidFill>
                  <a:schemeClr val="accent3"/>
                </a:solidFill>
                <a:latin typeface="Times New Roman" panose="02020603050405020304" pitchFamily="18" charset="0"/>
                <a:cs typeface="Times New Roman" panose="02020603050405020304" pitchFamily="18" charset="0"/>
              </a:rPr>
              <a:t>Transcarpathian region of Ukraine according </a:t>
            </a:r>
            <a:r>
              <a:rPr lang="en-US" sz="2600" dirty="0" smtClean="0">
                <a:solidFill>
                  <a:schemeClr val="accent3"/>
                </a:solidFill>
                <a:latin typeface="Times New Roman" panose="02020603050405020304" pitchFamily="18" charset="0"/>
                <a:cs typeface="Times New Roman" panose="02020603050405020304" pitchFamily="18" charset="0"/>
              </a:rPr>
              <a:t>to the documents </a:t>
            </a:r>
            <a:r>
              <a:rPr lang="en-US" sz="2600" dirty="0">
                <a:solidFill>
                  <a:schemeClr val="accent3"/>
                </a:solidFill>
                <a:latin typeface="Times New Roman" panose="02020603050405020304" pitchFamily="18" charset="0"/>
                <a:cs typeface="Times New Roman" panose="02020603050405020304" pitchFamily="18" charset="0"/>
              </a:rPr>
              <a:t>of </a:t>
            </a:r>
            <a:r>
              <a:rPr lang="en-US" sz="2600" dirty="0">
                <a:solidFill>
                  <a:srgbClr val="FFC000"/>
                </a:solidFill>
                <a:latin typeface="Times New Roman" panose="02020603050405020304" pitchFamily="18" charset="0"/>
                <a:cs typeface="Times New Roman" panose="02020603050405020304" pitchFamily="18" charset="0"/>
              </a:rPr>
              <a:t>Czech military archive (Prague)</a:t>
            </a:r>
            <a:endParaRPr lang="uk-UA" sz="2600" dirty="0"/>
          </a:p>
        </p:txBody>
      </p:sp>
      <p:graphicFrame>
        <p:nvGraphicFramePr>
          <p:cNvPr id="5" name="Таблиця 5">
            <a:extLst>
              <a:ext uri="{FF2B5EF4-FFF2-40B4-BE49-F238E27FC236}">
                <a16:creationId xmlns:a16="http://schemas.microsoft.com/office/drawing/2014/main" xmlns="" id="{E5A8071E-ECBB-4BC8-B1BB-F6F3C393CA1E}"/>
              </a:ext>
            </a:extLst>
          </p:cNvPr>
          <p:cNvGraphicFramePr>
            <a:graphicFrameLocks noGrp="1"/>
          </p:cNvGraphicFramePr>
          <p:nvPr>
            <p:ph sz="half" idx="1"/>
            <p:extLst>
              <p:ext uri="{D42A27DB-BD31-4B8C-83A1-F6EECF244321}">
                <p14:modId xmlns:p14="http://schemas.microsoft.com/office/powerpoint/2010/main" val="2661792844"/>
              </p:ext>
            </p:extLst>
          </p:nvPr>
        </p:nvGraphicFramePr>
        <p:xfrm>
          <a:off x="1907177" y="1193074"/>
          <a:ext cx="6932023" cy="5685870"/>
        </p:xfrm>
        <a:graphic>
          <a:graphicData uri="http://schemas.openxmlformats.org/drawingml/2006/table">
            <a:tbl>
              <a:tblPr firstRow="1" bandRow="1">
                <a:tableStyleId>{7DF18680-E054-41AD-8BC1-D1AEF772440D}</a:tableStyleId>
              </a:tblPr>
              <a:tblGrid>
                <a:gridCol w="3685712">
                  <a:extLst>
                    <a:ext uri="{9D8B030D-6E8A-4147-A177-3AD203B41FA5}">
                      <a16:colId xmlns:a16="http://schemas.microsoft.com/office/drawing/2014/main" xmlns="" val="729004316"/>
                    </a:ext>
                  </a:extLst>
                </a:gridCol>
                <a:gridCol w="1389047">
                  <a:extLst>
                    <a:ext uri="{9D8B030D-6E8A-4147-A177-3AD203B41FA5}">
                      <a16:colId xmlns:a16="http://schemas.microsoft.com/office/drawing/2014/main" xmlns="" val="2393651503"/>
                    </a:ext>
                  </a:extLst>
                </a:gridCol>
                <a:gridCol w="1857264">
                  <a:extLst>
                    <a:ext uri="{9D8B030D-6E8A-4147-A177-3AD203B41FA5}">
                      <a16:colId xmlns:a16="http://schemas.microsoft.com/office/drawing/2014/main" xmlns="" val="2288183372"/>
                    </a:ext>
                  </a:extLst>
                </a:gridCol>
              </a:tblGrid>
              <a:tr h="95441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dirty="0">
                          <a:latin typeface="Times New Roman" panose="02020603050405020304" pitchFamily="18" charset="0"/>
                          <a:cs typeface="Times New Roman" panose="02020603050405020304" pitchFamily="18" charset="0"/>
                        </a:rPr>
                        <a:t>Location of military cemeteries</a:t>
                      </a:r>
                      <a:endParaRPr lang="uk-UA" sz="2800" dirty="0">
                        <a:latin typeface="Times New Roman" panose="02020603050405020304" pitchFamily="18" charset="0"/>
                        <a:cs typeface="Times New Roman" panose="02020603050405020304" pitchFamily="18" charset="0"/>
                      </a:endParaRPr>
                    </a:p>
                  </a:txBody>
                  <a:tcPr/>
                </a:tc>
                <a:tc>
                  <a:txBody>
                    <a:bodyPr/>
                    <a:lstStyle/>
                    <a:p>
                      <a:pPr algn="ctr"/>
                      <a:r>
                        <a:rPr lang="en-US" sz="2000" dirty="0">
                          <a:latin typeface="Times New Roman" panose="02020603050405020304" pitchFamily="18" charset="0"/>
                          <a:cs typeface="Times New Roman" panose="02020603050405020304" pitchFamily="18" charset="0"/>
                        </a:rPr>
                        <a:t>Number of </a:t>
                      </a:r>
                      <a:r>
                        <a:rPr lang="en-US" sz="2000" dirty="0" err="1">
                          <a:latin typeface="Times New Roman" panose="02020603050405020304" pitchFamily="18" charset="0"/>
                          <a:cs typeface="Times New Roman" panose="02020603050405020304" pitchFamily="18" charset="0"/>
                        </a:rPr>
                        <a:t>cemeteris</a:t>
                      </a:r>
                      <a:endParaRPr lang="uk-UA" sz="2000" dirty="0">
                        <a:latin typeface="Times New Roman" panose="02020603050405020304" pitchFamily="18" charset="0"/>
                        <a:cs typeface="Times New Roman" panose="02020603050405020304" pitchFamily="18"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a:latin typeface="Times New Roman" panose="02020603050405020304" pitchFamily="18" charset="0"/>
                          <a:cs typeface="Times New Roman" panose="02020603050405020304" pitchFamily="18" charset="0"/>
                        </a:rPr>
                        <a:t>Number of buried soldiers</a:t>
                      </a:r>
                      <a:endParaRPr lang="uk-UA" sz="2000" dirty="0">
                        <a:latin typeface="Times New Roman" panose="02020603050405020304" pitchFamily="18" charset="0"/>
                        <a:cs typeface="Times New Roman" panose="02020603050405020304" pitchFamily="18" charset="0"/>
                      </a:endParaRPr>
                    </a:p>
                    <a:p>
                      <a:endParaRPr lang="uk-UA" dirty="0"/>
                    </a:p>
                  </a:txBody>
                  <a:tcPr/>
                </a:tc>
                <a:extLst>
                  <a:ext uri="{0D108BD9-81ED-4DB2-BD59-A6C34878D82A}">
                    <a16:rowId xmlns:a16="http://schemas.microsoft.com/office/drawing/2014/main" xmlns="" val="1637718503"/>
                  </a:ext>
                </a:extLst>
              </a:tr>
              <a:tr h="523390">
                <a:tc>
                  <a:txBody>
                    <a:bodyPr/>
                    <a:lstStyle/>
                    <a:p>
                      <a:r>
                        <a:rPr lang="uk-UA" sz="2800" dirty="0" err="1">
                          <a:latin typeface="Times New Roman" panose="02020603050405020304" pitchFamily="18" charset="0"/>
                          <a:cs typeface="Times New Roman" panose="02020603050405020304" pitchFamily="18" charset="0"/>
                        </a:rPr>
                        <a:t>Торунський</a:t>
                      </a:r>
                      <a:r>
                        <a:rPr lang="uk-UA" sz="2800" dirty="0">
                          <a:latin typeface="Times New Roman" panose="02020603050405020304" pitchFamily="18" charset="0"/>
                          <a:cs typeface="Times New Roman" panose="02020603050405020304" pitchFamily="18" charset="0"/>
                        </a:rPr>
                        <a:t> перевал</a:t>
                      </a:r>
                    </a:p>
                  </a:txBody>
                  <a:tcPr/>
                </a:tc>
                <a:tc>
                  <a:txBody>
                    <a:bodyPr/>
                    <a:lstStyle/>
                    <a:p>
                      <a:pPr algn="ctr"/>
                      <a:r>
                        <a:rPr lang="uk-UA" sz="2400" dirty="0">
                          <a:latin typeface="Times New Roman" panose="02020603050405020304" pitchFamily="18" charset="0"/>
                          <a:cs typeface="Times New Roman" panose="02020603050405020304" pitchFamily="18" charset="0"/>
                        </a:rPr>
                        <a:t>2</a:t>
                      </a:r>
                    </a:p>
                  </a:txBody>
                  <a:tcPr/>
                </a:tc>
                <a:tc>
                  <a:txBody>
                    <a:bodyPr/>
                    <a:lstStyle/>
                    <a:p>
                      <a:pPr algn="ctr"/>
                      <a:r>
                        <a:rPr lang="uk-UA" sz="2800" b="1" dirty="0">
                          <a:latin typeface="Times New Roman" panose="02020603050405020304" pitchFamily="18" charset="0"/>
                          <a:cs typeface="Times New Roman" panose="02020603050405020304" pitchFamily="18" charset="0"/>
                        </a:rPr>
                        <a:t>400</a:t>
                      </a:r>
                    </a:p>
                  </a:txBody>
                  <a:tcPr/>
                </a:tc>
                <a:extLst>
                  <a:ext uri="{0D108BD9-81ED-4DB2-BD59-A6C34878D82A}">
                    <a16:rowId xmlns:a16="http://schemas.microsoft.com/office/drawing/2014/main" xmlns="" val="1723212170"/>
                  </a:ext>
                </a:extLst>
              </a:tr>
              <a:tr h="523390">
                <a:tc>
                  <a:txBody>
                    <a:bodyPr/>
                    <a:lstStyle/>
                    <a:p>
                      <a:r>
                        <a:rPr lang="uk-UA" sz="2800" dirty="0" err="1">
                          <a:latin typeface="Times New Roman" panose="02020603050405020304" pitchFamily="18" charset="0"/>
                          <a:cs typeface="Times New Roman" panose="02020603050405020304" pitchFamily="18" charset="0"/>
                        </a:rPr>
                        <a:t>Торунь</a:t>
                      </a:r>
                      <a:endParaRPr lang="uk-UA" sz="2800" dirty="0">
                        <a:latin typeface="Times New Roman" panose="02020603050405020304" pitchFamily="18" charset="0"/>
                        <a:cs typeface="Times New Roman" panose="02020603050405020304" pitchFamily="18" charset="0"/>
                      </a:endParaRPr>
                    </a:p>
                  </a:txBody>
                  <a:tcPr/>
                </a:tc>
                <a:tc>
                  <a:txBody>
                    <a:bodyPr/>
                    <a:lstStyle/>
                    <a:p>
                      <a:pPr algn="ctr"/>
                      <a:r>
                        <a:rPr lang="uk-UA" sz="2400" dirty="0">
                          <a:latin typeface="Times New Roman" panose="02020603050405020304" pitchFamily="18" charset="0"/>
                          <a:cs typeface="Times New Roman" panose="02020603050405020304" pitchFamily="18" charset="0"/>
                        </a:rPr>
                        <a:t>1</a:t>
                      </a:r>
                    </a:p>
                  </a:txBody>
                  <a:tcPr/>
                </a:tc>
                <a:tc>
                  <a:txBody>
                    <a:bodyPr/>
                    <a:lstStyle/>
                    <a:p>
                      <a:pPr algn="ctr"/>
                      <a:r>
                        <a:rPr lang="uk-UA" sz="2800" b="1" dirty="0">
                          <a:latin typeface="Times New Roman" panose="02020603050405020304" pitchFamily="18" charset="0"/>
                          <a:cs typeface="Times New Roman" panose="02020603050405020304" pitchFamily="18" charset="0"/>
                        </a:rPr>
                        <a:t>300</a:t>
                      </a:r>
                    </a:p>
                  </a:txBody>
                  <a:tcPr/>
                </a:tc>
                <a:extLst>
                  <a:ext uri="{0D108BD9-81ED-4DB2-BD59-A6C34878D82A}">
                    <a16:rowId xmlns:a16="http://schemas.microsoft.com/office/drawing/2014/main" xmlns="" val="1237734234"/>
                  </a:ext>
                </a:extLst>
              </a:tr>
              <a:tr h="523390">
                <a:tc>
                  <a:txBody>
                    <a:bodyPr/>
                    <a:lstStyle/>
                    <a:p>
                      <a:r>
                        <a:rPr lang="uk-UA" sz="2800" dirty="0">
                          <a:latin typeface="Times New Roman" panose="02020603050405020304" pitchFamily="18" charset="0"/>
                          <a:cs typeface="Times New Roman" panose="02020603050405020304" pitchFamily="18" charset="0"/>
                        </a:rPr>
                        <a:t>Міжгір′я</a:t>
                      </a:r>
                    </a:p>
                  </a:txBody>
                  <a:tcPr/>
                </a:tc>
                <a:tc>
                  <a:txBody>
                    <a:bodyPr/>
                    <a:lstStyle/>
                    <a:p>
                      <a:pPr algn="ctr"/>
                      <a:r>
                        <a:rPr lang="uk-UA" sz="2400" dirty="0">
                          <a:latin typeface="Times New Roman" panose="02020603050405020304" pitchFamily="18" charset="0"/>
                          <a:cs typeface="Times New Roman" panose="02020603050405020304" pitchFamily="18" charset="0"/>
                        </a:rPr>
                        <a:t>3</a:t>
                      </a:r>
                    </a:p>
                  </a:txBody>
                  <a:tcPr/>
                </a:tc>
                <a:tc>
                  <a:txBody>
                    <a:bodyPr/>
                    <a:lstStyle/>
                    <a:p>
                      <a:pPr algn="ctr"/>
                      <a:r>
                        <a:rPr lang="uk-UA" sz="2800" b="1" dirty="0">
                          <a:latin typeface="Times New Roman" panose="02020603050405020304" pitchFamily="18" charset="0"/>
                          <a:cs typeface="Times New Roman" panose="02020603050405020304" pitchFamily="18" charset="0"/>
                        </a:rPr>
                        <a:t>510</a:t>
                      </a:r>
                    </a:p>
                  </a:txBody>
                  <a:tcPr/>
                </a:tc>
                <a:extLst>
                  <a:ext uri="{0D108BD9-81ED-4DB2-BD59-A6C34878D82A}">
                    <a16:rowId xmlns:a16="http://schemas.microsoft.com/office/drawing/2014/main" xmlns="" val="1205230761"/>
                  </a:ext>
                </a:extLst>
              </a:tr>
              <a:tr h="523390">
                <a:tc>
                  <a:txBody>
                    <a:bodyPr/>
                    <a:lstStyle/>
                    <a:p>
                      <a:r>
                        <a:rPr lang="uk-UA" sz="2800" dirty="0" err="1">
                          <a:latin typeface="Times New Roman" panose="02020603050405020304" pitchFamily="18" charset="0"/>
                          <a:cs typeface="Times New Roman" panose="02020603050405020304" pitchFamily="18" charset="0"/>
                        </a:rPr>
                        <a:t>Завійка</a:t>
                      </a:r>
                      <a:endParaRPr lang="uk-UA" sz="2800" dirty="0">
                        <a:latin typeface="Times New Roman" panose="02020603050405020304" pitchFamily="18" charset="0"/>
                        <a:cs typeface="Times New Roman" panose="02020603050405020304" pitchFamily="18" charset="0"/>
                      </a:endParaRPr>
                    </a:p>
                  </a:txBody>
                  <a:tcPr/>
                </a:tc>
                <a:tc>
                  <a:txBody>
                    <a:bodyPr/>
                    <a:lstStyle/>
                    <a:p>
                      <a:pPr algn="ctr"/>
                      <a:r>
                        <a:rPr lang="uk-UA" sz="2400" dirty="0">
                          <a:latin typeface="Times New Roman" panose="02020603050405020304" pitchFamily="18" charset="0"/>
                          <a:cs typeface="Times New Roman" panose="02020603050405020304" pitchFamily="18" charset="0"/>
                        </a:rPr>
                        <a:t>2</a:t>
                      </a:r>
                    </a:p>
                  </a:txBody>
                  <a:tcPr/>
                </a:tc>
                <a:tc>
                  <a:txBody>
                    <a:bodyPr/>
                    <a:lstStyle/>
                    <a:p>
                      <a:pPr algn="ctr"/>
                      <a:r>
                        <a:rPr lang="uk-UA" sz="2800" b="1" dirty="0">
                          <a:latin typeface="Times New Roman" panose="02020603050405020304" pitchFamily="18" charset="0"/>
                          <a:cs typeface="Times New Roman" panose="02020603050405020304" pitchFamily="18" charset="0"/>
                        </a:rPr>
                        <a:t>55</a:t>
                      </a:r>
                    </a:p>
                  </a:txBody>
                  <a:tcPr/>
                </a:tc>
                <a:extLst>
                  <a:ext uri="{0D108BD9-81ED-4DB2-BD59-A6C34878D82A}">
                    <a16:rowId xmlns:a16="http://schemas.microsoft.com/office/drawing/2014/main" xmlns="" val="1308492708"/>
                  </a:ext>
                </a:extLst>
              </a:tr>
              <a:tr h="523390">
                <a:tc>
                  <a:txBody>
                    <a:bodyPr/>
                    <a:lstStyle/>
                    <a:p>
                      <a:r>
                        <a:rPr lang="uk-UA" sz="2800" dirty="0" err="1">
                          <a:latin typeface="Times New Roman" panose="02020603050405020304" pitchFamily="18" charset="0"/>
                          <a:cs typeface="Times New Roman" panose="02020603050405020304" pitchFamily="18" charset="0"/>
                        </a:rPr>
                        <a:t>Тюшка</a:t>
                      </a:r>
                      <a:endParaRPr lang="uk-UA" sz="2800" dirty="0">
                        <a:latin typeface="Times New Roman" panose="02020603050405020304" pitchFamily="18" charset="0"/>
                        <a:cs typeface="Times New Roman" panose="02020603050405020304" pitchFamily="18" charset="0"/>
                      </a:endParaRPr>
                    </a:p>
                  </a:txBody>
                  <a:tcPr/>
                </a:tc>
                <a:tc>
                  <a:txBody>
                    <a:bodyPr/>
                    <a:lstStyle/>
                    <a:p>
                      <a:pPr algn="ctr"/>
                      <a:r>
                        <a:rPr lang="uk-UA" sz="2400" dirty="0">
                          <a:latin typeface="Times New Roman" panose="02020603050405020304" pitchFamily="18" charset="0"/>
                          <a:cs typeface="Times New Roman" panose="02020603050405020304" pitchFamily="18" charset="0"/>
                        </a:rPr>
                        <a:t>1</a:t>
                      </a:r>
                    </a:p>
                  </a:txBody>
                  <a:tcPr/>
                </a:tc>
                <a:tc>
                  <a:txBody>
                    <a:bodyPr/>
                    <a:lstStyle/>
                    <a:p>
                      <a:pPr algn="ctr"/>
                      <a:r>
                        <a:rPr lang="uk-UA" sz="2800" b="1" dirty="0">
                          <a:latin typeface="Times New Roman" panose="02020603050405020304" pitchFamily="18" charset="0"/>
                          <a:cs typeface="Times New Roman" panose="02020603050405020304" pitchFamily="18" charset="0"/>
                        </a:rPr>
                        <a:t>53</a:t>
                      </a:r>
                    </a:p>
                  </a:txBody>
                  <a:tcPr/>
                </a:tc>
                <a:extLst>
                  <a:ext uri="{0D108BD9-81ED-4DB2-BD59-A6C34878D82A}">
                    <a16:rowId xmlns:a16="http://schemas.microsoft.com/office/drawing/2014/main" xmlns="" val="2930717532"/>
                  </a:ext>
                </a:extLst>
              </a:tr>
              <a:tr h="523390">
                <a:tc>
                  <a:txBody>
                    <a:bodyPr/>
                    <a:lstStyle/>
                    <a:p>
                      <a:r>
                        <a:rPr lang="uk-UA" sz="2800" dirty="0">
                          <a:latin typeface="Times New Roman" panose="02020603050405020304" pitchFamily="18" charset="0"/>
                          <a:cs typeface="Times New Roman" panose="02020603050405020304" pitchFamily="18" charset="0"/>
                        </a:rPr>
                        <a:t>Прислоп</a:t>
                      </a:r>
                    </a:p>
                  </a:txBody>
                  <a:tcPr/>
                </a:tc>
                <a:tc>
                  <a:txBody>
                    <a:bodyPr/>
                    <a:lstStyle/>
                    <a:p>
                      <a:pPr algn="ctr"/>
                      <a:r>
                        <a:rPr lang="uk-UA" sz="2400" dirty="0">
                          <a:latin typeface="Times New Roman" panose="02020603050405020304" pitchFamily="18" charset="0"/>
                          <a:cs typeface="Times New Roman" panose="02020603050405020304" pitchFamily="18" charset="0"/>
                        </a:rPr>
                        <a:t>1</a:t>
                      </a:r>
                    </a:p>
                  </a:txBody>
                  <a:tcPr/>
                </a:tc>
                <a:tc>
                  <a:txBody>
                    <a:bodyPr/>
                    <a:lstStyle/>
                    <a:p>
                      <a:pPr algn="ctr"/>
                      <a:r>
                        <a:rPr lang="uk-UA" sz="2800" b="1" dirty="0">
                          <a:latin typeface="Times New Roman" panose="02020603050405020304" pitchFamily="18" charset="0"/>
                          <a:cs typeface="Times New Roman" panose="02020603050405020304" pitchFamily="18" charset="0"/>
                        </a:rPr>
                        <a:t>31</a:t>
                      </a:r>
                    </a:p>
                  </a:txBody>
                  <a:tcPr/>
                </a:tc>
                <a:extLst>
                  <a:ext uri="{0D108BD9-81ED-4DB2-BD59-A6C34878D82A}">
                    <a16:rowId xmlns:a16="http://schemas.microsoft.com/office/drawing/2014/main" xmlns="" val="3392038225"/>
                  </a:ext>
                </a:extLst>
              </a:tr>
              <a:tr h="523390">
                <a:tc>
                  <a:txBody>
                    <a:bodyPr/>
                    <a:lstStyle/>
                    <a:p>
                      <a:r>
                        <a:rPr lang="uk-UA" sz="2800" dirty="0" err="1">
                          <a:latin typeface="Times New Roman" panose="02020603050405020304" pitchFamily="18" charset="0"/>
                          <a:cs typeface="Times New Roman" panose="02020603050405020304" pitchFamily="18" charset="0"/>
                        </a:rPr>
                        <a:t>Синевирська</a:t>
                      </a:r>
                      <a:r>
                        <a:rPr lang="uk-UA" sz="2800" dirty="0">
                          <a:latin typeface="Times New Roman" panose="02020603050405020304" pitchFamily="18" charset="0"/>
                          <a:cs typeface="Times New Roman" panose="02020603050405020304" pitchFamily="18" charset="0"/>
                        </a:rPr>
                        <a:t> Поляна</a:t>
                      </a:r>
                    </a:p>
                  </a:txBody>
                  <a:tcPr/>
                </a:tc>
                <a:tc>
                  <a:txBody>
                    <a:bodyPr/>
                    <a:lstStyle/>
                    <a:p>
                      <a:pPr algn="ctr"/>
                      <a:r>
                        <a:rPr lang="uk-UA" sz="2400" dirty="0">
                          <a:latin typeface="Times New Roman" panose="02020603050405020304" pitchFamily="18" charset="0"/>
                          <a:cs typeface="Times New Roman" panose="02020603050405020304" pitchFamily="18" charset="0"/>
                        </a:rPr>
                        <a:t>1</a:t>
                      </a:r>
                    </a:p>
                  </a:txBody>
                  <a:tcPr/>
                </a:tc>
                <a:tc>
                  <a:txBody>
                    <a:bodyPr/>
                    <a:lstStyle/>
                    <a:p>
                      <a:pPr algn="ctr"/>
                      <a:r>
                        <a:rPr lang="uk-UA" sz="2800" b="1" dirty="0">
                          <a:latin typeface="Times New Roman" panose="02020603050405020304" pitchFamily="18" charset="0"/>
                          <a:cs typeface="Times New Roman" panose="02020603050405020304" pitchFamily="18" charset="0"/>
                        </a:rPr>
                        <a:t>24</a:t>
                      </a:r>
                    </a:p>
                  </a:txBody>
                  <a:tcPr/>
                </a:tc>
                <a:extLst>
                  <a:ext uri="{0D108BD9-81ED-4DB2-BD59-A6C34878D82A}">
                    <a16:rowId xmlns:a16="http://schemas.microsoft.com/office/drawing/2014/main" xmlns="" val="50994245"/>
                  </a:ext>
                </a:extLst>
              </a:tr>
              <a:tr h="523390">
                <a:tc>
                  <a:txBody>
                    <a:bodyPr/>
                    <a:lstStyle/>
                    <a:p>
                      <a:r>
                        <a:rPr lang="uk-UA" sz="2800" dirty="0">
                          <a:latin typeface="Times New Roman" panose="02020603050405020304" pitchFamily="18" charset="0"/>
                          <a:cs typeface="Times New Roman" panose="02020603050405020304" pitchFamily="18" charset="0"/>
                        </a:rPr>
                        <a:t>Верхній Студений</a:t>
                      </a:r>
                    </a:p>
                  </a:txBody>
                  <a:tcPr/>
                </a:tc>
                <a:tc>
                  <a:txBody>
                    <a:bodyPr/>
                    <a:lstStyle/>
                    <a:p>
                      <a:pPr algn="ctr"/>
                      <a:r>
                        <a:rPr lang="uk-UA" sz="2400" dirty="0">
                          <a:latin typeface="Times New Roman" panose="02020603050405020304" pitchFamily="18" charset="0"/>
                          <a:cs typeface="Times New Roman" panose="02020603050405020304" pitchFamily="18" charset="0"/>
                        </a:rPr>
                        <a:t>1</a:t>
                      </a:r>
                    </a:p>
                  </a:txBody>
                  <a:tcPr/>
                </a:tc>
                <a:tc>
                  <a:txBody>
                    <a:bodyPr/>
                    <a:lstStyle/>
                    <a:p>
                      <a:pPr algn="ctr"/>
                      <a:r>
                        <a:rPr lang="uk-UA" sz="2800" b="1" dirty="0">
                          <a:latin typeface="Times New Roman" panose="02020603050405020304" pitchFamily="18" charset="0"/>
                          <a:cs typeface="Times New Roman" panose="02020603050405020304" pitchFamily="18" charset="0"/>
                        </a:rPr>
                        <a:t>17</a:t>
                      </a:r>
                    </a:p>
                  </a:txBody>
                  <a:tcPr/>
                </a:tc>
                <a:extLst>
                  <a:ext uri="{0D108BD9-81ED-4DB2-BD59-A6C34878D82A}">
                    <a16:rowId xmlns:a16="http://schemas.microsoft.com/office/drawing/2014/main" xmlns="" val="3780817060"/>
                  </a:ext>
                </a:extLst>
              </a:tr>
              <a:tr h="523390">
                <a:tc>
                  <a:txBody>
                    <a:bodyPr/>
                    <a:lstStyle/>
                    <a:p>
                      <a:endParaRPr lang="uk-UA" sz="2800" dirty="0">
                        <a:latin typeface="Times New Roman" panose="02020603050405020304" pitchFamily="18" charset="0"/>
                        <a:cs typeface="Times New Roman" panose="02020603050405020304" pitchFamily="18" charset="0"/>
                      </a:endParaRPr>
                    </a:p>
                  </a:txBody>
                  <a:tcPr/>
                </a:tc>
                <a:tc>
                  <a:txBody>
                    <a:bodyPr/>
                    <a:lstStyle/>
                    <a:p>
                      <a:pPr algn="ctr"/>
                      <a:r>
                        <a:rPr lang="uk-UA" sz="2400" dirty="0">
                          <a:latin typeface="Times New Roman" panose="02020603050405020304" pitchFamily="18" charset="0"/>
                          <a:cs typeface="Times New Roman" panose="02020603050405020304" pitchFamily="18" charset="0"/>
                        </a:rPr>
                        <a:t>12</a:t>
                      </a:r>
                    </a:p>
                  </a:txBody>
                  <a:tcPr/>
                </a:tc>
                <a:tc>
                  <a:txBody>
                    <a:bodyPr/>
                    <a:lstStyle/>
                    <a:p>
                      <a:pPr algn="ctr"/>
                      <a:r>
                        <a:rPr lang="uk-UA" sz="2800" b="1" dirty="0">
                          <a:latin typeface="Times New Roman" panose="02020603050405020304" pitchFamily="18" charset="0"/>
                          <a:cs typeface="Times New Roman" panose="02020603050405020304" pitchFamily="18" charset="0"/>
                        </a:rPr>
                        <a:t>1390</a:t>
                      </a:r>
                    </a:p>
                  </a:txBody>
                  <a:tcPr/>
                </a:tc>
                <a:extLst>
                  <a:ext uri="{0D108BD9-81ED-4DB2-BD59-A6C34878D82A}">
                    <a16:rowId xmlns:a16="http://schemas.microsoft.com/office/drawing/2014/main" xmlns="" val="2001198495"/>
                  </a:ext>
                </a:extLst>
              </a:tr>
            </a:tbl>
          </a:graphicData>
        </a:graphic>
      </p:graphicFrame>
      <p:sp>
        <p:nvSpPr>
          <p:cNvPr id="4" name="Місце для вмісту 3">
            <a:extLst>
              <a:ext uri="{FF2B5EF4-FFF2-40B4-BE49-F238E27FC236}">
                <a16:creationId xmlns:a16="http://schemas.microsoft.com/office/drawing/2014/main" xmlns="" id="{22CA98D3-E24D-48FA-B967-FFECA6306CCB}"/>
              </a:ext>
            </a:extLst>
          </p:cNvPr>
          <p:cNvSpPr>
            <a:spLocks noGrp="1"/>
          </p:cNvSpPr>
          <p:nvPr>
            <p:ph sz="half" idx="2"/>
          </p:nvPr>
        </p:nvSpPr>
        <p:spPr>
          <a:xfrm flipH="1">
            <a:off x="11088688" y="2056092"/>
            <a:ext cx="676592" cy="4200245"/>
          </a:xfrm>
        </p:spPr>
        <p:txBody>
          <a:bodyPr/>
          <a:lstStyle/>
          <a:p>
            <a:endParaRPr lang="uk-UA" dirty="0"/>
          </a:p>
        </p:txBody>
      </p:sp>
    </p:spTree>
    <p:extLst>
      <p:ext uri="{BB962C8B-B14F-4D97-AF65-F5344CB8AC3E}">
        <p14:creationId xmlns:p14="http://schemas.microsoft.com/office/powerpoint/2010/main" val="26950697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0" y="-1"/>
            <a:ext cx="6096000" cy="2638697"/>
          </a:xfrm>
        </p:spPr>
        <p:txBody>
          <a:bodyPr/>
          <a:lstStyle/>
          <a:p>
            <a:r>
              <a:rPr lang="en-US" sz="3600" b="1" dirty="0">
                <a:solidFill>
                  <a:schemeClr val="accent3"/>
                </a:solidFill>
                <a:latin typeface="Times New Roman" panose="02020603050405020304" pitchFamily="18" charset="0"/>
                <a:cs typeface="Times New Roman" panose="02020603050405020304" pitchFamily="18" charset="0"/>
              </a:rPr>
              <a:t>Military cemetery in Torun </a:t>
            </a:r>
            <a:r>
              <a:rPr lang="en-US" sz="2800" b="1" dirty="0">
                <a:solidFill>
                  <a:schemeClr val="accent3"/>
                </a:solidFill>
                <a:latin typeface="Times New Roman" panose="02020603050405020304" pitchFamily="18" charset="0"/>
                <a:cs typeface="Times New Roman" panose="02020603050405020304" pitchFamily="18" charset="0"/>
              </a:rPr>
              <a:t>(near wooden church </a:t>
            </a:r>
            <a:r>
              <a:rPr lang="en-US" sz="2800" b="1" dirty="0" smtClean="0">
                <a:solidFill>
                  <a:schemeClr val="accent3"/>
                </a:solidFill>
                <a:latin typeface="Times New Roman" panose="02020603050405020304" pitchFamily="18" charset="0"/>
                <a:cs typeface="Times New Roman" panose="02020603050405020304" pitchFamily="18" charset="0"/>
              </a:rPr>
              <a:t>built in 1809</a:t>
            </a:r>
            <a:r>
              <a:rPr lang="en-US" sz="2800" b="1" dirty="0">
                <a:solidFill>
                  <a:schemeClr val="accent3"/>
                </a:solidFill>
                <a:latin typeface="Times New Roman" panose="02020603050405020304" pitchFamily="18" charset="0"/>
                <a:cs typeface="Times New Roman" panose="02020603050405020304" pitchFamily="18" charset="0"/>
              </a:rPr>
              <a:t>)</a:t>
            </a:r>
            <a:r>
              <a:rPr lang="en-US" sz="3600" b="1" dirty="0">
                <a:solidFill>
                  <a:schemeClr val="accent3"/>
                </a:solidFill>
                <a:latin typeface="Times New Roman" panose="02020603050405020304" pitchFamily="18" charset="0"/>
                <a:cs typeface="Times New Roman" panose="02020603050405020304" pitchFamily="18" charset="0"/>
              </a:rPr>
              <a:t/>
            </a:r>
            <a:br>
              <a:rPr lang="en-US" sz="3600" b="1" dirty="0">
                <a:solidFill>
                  <a:schemeClr val="accent3"/>
                </a:solidFill>
                <a:latin typeface="Times New Roman" panose="02020603050405020304" pitchFamily="18" charset="0"/>
                <a:cs typeface="Times New Roman" panose="02020603050405020304" pitchFamily="18" charset="0"/>
              </a:rPr>
            </a:br>
            <a:r>
              <a:rPr lang="en-US" sz="3600" b="1" dirty="0">
                <a:solidFill>
                  <a:schemeClr val="bg2">
                    <a:lumMod val="40000"/>
                    <a:lumOff val="60000"/>
                  </a:schemeClr>
                </a:solidFill>
                <a:latin typeface="Times New Roman" panose="02020603050405020304" pitchFamily="18" charset="0"/>
                <a:cs typeface="Times New Roman" panose="02020603050405020304" pitchFamily="18" charset="0"/>
              </a:rPr>
              <a:t>300 </a:t>
            </a:r>
            <a:r>
              <a:rPr lang="en-US" sz="2800" b="1" dirty="0">
                <a:solidFill>
                  <a:schemeClr val="bg2">
                    <a:lumMod val="40000"/>
                    <a:lumOff val="60000"/>
                  </a:schemeClr>
                </a:solidFill>
                <a:latin typeface="Times New Roman" panose="02020603050405020304" pitchFamily="18" charset="0"/>
                <a:cs typeface="Times New Roman" panose="02020603050405020304" pitchFamily="18" charset="0"/>
              </a:rPr>
              <a:t>buried soldiers</a:t>
            </a:r>
            <a:endParaRPr lang="uk-UA" sz="2800" dirty="0">
              <a:solidFill>
                <a:schemeClr val="bg2">
                  <a:lumMod val="40000"/>
                  <a:lumOff val="60000"/>
                </a:schemeClr>
              </a:solidFill>
            </a:endParaRPr>
          </a:p>
        </p:txBody>
      </p:sp>
      <p:graphicFrame>
        <p:nvGraphicFramePr>
          <p:cNvPr id="11" name="Місце для вмісту 10">
            <a:extLst>
              <a:ext uri="{FF2B5EF4-FFF2-40B4-BE49-F238E27FC236}">
                <a16:creationId xmlns:a16="http://schemas.microsoft.com/office/drawing/2014/main" xmlns="" id="{529D9D24-E6E7-4038-A616-8BF87A5B744F}"/>
              </a:ext>
            </a:extLst>
          </p:cNvPr>
          <p:cNvGraphicFramePr>
            <a:graphicFrameLocks noGrp="1" noChangeAspect="1"/>
          </p:cNvGraphicFramePr>
          <p:nvPr>
            <p:ph sz="half" idx="1"/>
            <p:extLst>
              <p:ext uri="{D42A27DB-BD31-4B8C-83A1-F6EECF244321}">
                <p14:modId xmlns:p14="http://schemas.microsoft.com/office/powerpoint/2010/main" val="1591183764"/>
              </p:ext>
            </p:extLst>
          </p:nvPr>
        </p:nvGraphicFramePr>
        <p:xfrm>
          <a:off x="-1175657" y="-630737"/>
          <a:ext cx="7271657" cy="4687832"/>
        </p:xfrm>
        <a:graphic>
          <a:graphicData uri="http://schemas.openxmlformats.org/presentationml/2006/ole">
            <mc:AlternateContent xmlns:mc="http://schemas.openxmlformats.org/markup-compatibility/2006">
              <mc:Choice xmlns:v="urn:schemas-microsoft-com:vml" Requires="v">
                <p:oleObj spid="_x0000_s8232" name="Acrobat Document" r:id="rId3" imgW="8019882" imgH="5667062" progId="Acrobat.Document.11">
                  <p:embed/>
                </p:oleObj>
              </mc:Choice>
              <mc:Fallback>
                <p:oleObj name="Acrobat Document" r:id="rId3" imgW="8019882" imgH="5667062" progId="Acrobat.Document.11">
                  <p:embed/>
                  <p:pic>
                    <p:nvPicPr>
                      <p:cNvPr id="11" name="Місце для вмісту 10">
                        <a:extLst>
                          <a:ext uri="{FF2B5EF4-FFF2-40B4-BE49-F238E27FC236}">
                            <a16:creationId xmlns:a16="http://schemas.microsoft.com/office/drawing/2014/main" xmlns="" id="{529D9D24-E6E7-4038-A616-8BF87A5B744F}"/>
                          </a:ext>
                        </a:extLst>
                      </p:cNvPr>
                      <p:cNvPicPr/>
                      <p:nvPr/>
                    </p:nvPicPr>
                    <p:blipFill>
                      <a:blip r:embed="rId4"/>
                      <a:stretch>
                        <a:fillRect/>
                      </a:stretch>
                    </p:blipFill>
                    <p:spPr>
                      <a:xfrm>
                        <a:off x="-1175657" y="-630737"/>
                        <a:ext cx="7271657" cy="4687832"/>
                      </a:xfrm>
                      <a:prstGeom prst="rect">
                        <a:avLst/>
                      </a:prstGeom>
                    </p:spPr>
                  </p:pic>
                </p:oleObj>
              </mc:Fallback>
            </mc:AlternateContent>
          </a:graphicData>
        </a:graphic>
      </p:graphicFrame>
      <p:pic>
        <p:nvPicPr>
          <p:cNvPr id="7" name="Місце для вмісту 7">
            <a:extLst>
              <a:ext uri="{FF2B5EF4-FFF2-40B4-BE49-F238E27FC236}">
                <a16:creationId xmlns:a16="http://schemas.microsoft.com/office/drawing/2014/main" xmlns="" id="{41FB90A0-8259-4BDF-B3CC-40D963866D62}"/>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7907382" y="1584960"/>
            <a:ext cx="4284617" cy="5273040"/>
          </a:xfrm>
        </p:spPr>
      </p:pic>
      <p:pic>
        <p:nvPicPr>
          <p:cNvPr id="9" name="Місце для вмісту 5">
            <a:extLst>
              <a:ext uri="{FF2B5EF4-FFF2-40B4-BE49-F238E27FC236}">
                <a16:creationId xmlns:a16="http://schemas.microsoft.com/office/drawing/2014/main" xmlns="" id="{C9964022-C0FE-4845-9A48-81EF4218BC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2861" y="3648721"/>
            <a:ext cx="6468862" cy="3355761"/>
          </a:xfrm>
          <a:prstGeom prst="rect">
            <a:avLst/>
          </a:prstGeom>
        </p:spPr>
      </p:pic>
    </p:spTree>
    <p:extLst>
      <p:ext uri="{BB962C8B-B14F-4D97-AF65-F5344CB8AC3E}">
        <p14:creationId xmlns:p14="http://schemas.microsoft.com/office/powerpoint/2010/main" val="778531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 y="0"/>
            <a:ext cx="5433134" cy="809897"/>
          </a:xfrm>
        </p:spPr>
        <p:txBody>
          <a:bodyPr/>
          <a:lstStyle/>
          <a:p>
            <a:r>
              <a:rPr lang="en-US" sz="2800" b="1" dirty="0">
                <a:solidFill>
                  <a:schemeClr val="accent2"/>
                </a:solidFill>
                <a:latin typeface="Times New Roman" panose="02020603050405020304" pitchFamily="18" charset="0"/>
                <a:cs typeface="Times New Roman" panose="02020603050405020304" pitchFamily="18" charset="0"/>
              </a:rPr>
              <a:t>Cemeteries-”twins” on Torun Pass</a:t>
            </a:r>
            <a:endParaRPr lang="uk-UA" sz="2800" b="1" dirty="0">
              <a:solidFill>
                <a:schemeClr val="accent2"/>
              </a:solidFill>
              <a:latin typeface="Times New Roman" panose="02020603050405020304" pitchFamily="18" charset="0"/>
              <a:cs typeface="Times New Roman" panose="02020603050405020304" pitchFamily="18" charset="0"/>
            </a:endParaRPr>
          </a:p>
        </p:txBody>
      </p:sp>
      <p:graphicFrame>
        <p:nvGraphicFramePr>
          <p:cNvPr id="9" name="Місце для вмісту 8">
            <a:extLst>
              <a:ext uri="{FF2B5EF4-FFF2-40B4-BE49-F238E27FC236}">
                <a16:creationId xmlns:a16="http://schemas.microsoft.com/office/drawing/2014/main" xmlns="" id="{9E3FABAB-DEF8-486E-9C67-5B1D9766FD7F}"/>
              </a:ext>
            </a:extLst>
          </p:cNvPr>
          <p:cNvGraphicFramePr>
            <a:graphicFrameLocks noGrp="1" noChangeAspect="1"/>
          </p:cNvGraphicFramePr>
          <p:nvPr>
            <p:ph sz="half" idx="1"/>
            <p:extLst>
              <p:ext uri="{D42A27DB-BD31-4B8C-83A1-F6EECF244321}">
                <p14:modId xmlns:p14="http://schemas.microsoft.com/office/powerpoint/2010/main" val="2222993391"/>
              </p:ext>
            </p:extLst>
          </p:nvPr>
        </p:nvGraphicFramePr>
        <p:xfrm>
          <a:off x="-368768" y="809897"/>
          <a:ext cx="5433134" cy="7103150"/>
        </p:xfrm>
        <a:graphic>
          <a:graphicData uri="http://schemas.openxmlformats.org/presentationml/2006/ole">
            <mc:AlternateContent xmlns:mc="http://schemas.openxmlformats.org/markup-compatibility/2006">
              <mc:Choice xmlns:v="urn:schemas-microsoft-com:vml" Requires="v">
                <p:oleObj spid="_x0000_s1102" name="Acrobat Document" r:id="rId3" imgW="5667363" imgH="8020022" progId="Acrobat.Document.11">
                  <p:embed/>
                </p:oleObj>
              </mc:Choice>
              <mc:Fallback>
                <p:oleObj name="Acrobat Document" r:id="rId3" imgW="5667363" imgH="8020022" progId="Acrobat.Document.11">
                  <p:embed/>
                  <p:pic>
                    <p:nvPicPr>
                      <p:cNvPr id="0" name=""/>
                      <p:cNvPicPr/>
                      <p:nvPr/>
                    </p:nvPicPr>
                    <p:blipFill>
                      <a:blip r:embed="rId4"/>
                      <a:stretch>
                        <a:fillRect/>
                      </a:stretch>
                    </p:blipFill>
                    <p:spPr>
                      <a:xfrm>
                        <a:off x="-368768" y="809897"/>
                        <a:ext cx="5433134" cy="7103150"/>
                      </a:xfrm>
                      <a:prstGeom prst="rect">
                        <a:avLst/>
                      </a:prstGeom>
                    </p:spPr>
                  </p:pic>
                </p:oleObj>
              </mc:Fallback>
            </mc:AlternateContent>
          </a:graphicData>
        </a:graphic>
      </p:graphicFrame>
      <p:pic>
        <p:nvPicPr>
          <p:cNvPr id="10" name="Місце для вмісту 10">
            <a:extLst>
              <a:ext uri="{FF2B5EF4-FFF2-40B4-BE49-F238E27FC236}">
                <a16:creationId xmlns:a16="http://schemas.microsoft.com/office/drawing/2014/main" xmlns="" id="{77EEA65D-59AF-4DF2-9C5B-9E3CA1C9C81A}"/>
              </a:ext>
            </a:extLst>
          </p:cNvPr>
          <p:cNvPicPr>
            <a:picLocks noGrp="1" noChangeAspect="1"/>
          </p:cNvPicPr>
          <p:nvPr>
            <p:ph sz="half" idx="2"/>
          </p:nvPr>
        </p:nvPicPr>
        <p:blipFill>
          <a:blip r:embed="rId5" cstate="print">
            <a:extLst>
              <a:ext uri="{28A0092B-C50C-407E-A947-70E740481C1C}">
                <a14:useLocalDpi xmlns:a14="http://schemas.microsoft.com/office/drawing/2010/main" val="0"/>
              </a:ext>
            </a:extLst>
          </a:blip>
          <a:stretch>
            <a:fillRect/>
          </a:stretch>
        </p:blipFill>
        <p:spPr>
          <a:xfrm>
            <a:off x="6708412" y="3148795"/>
            <a:ext cx="5588091" cy="3757749"/>
          </a:xfrm>
        </p:spPr>
      </p:pic>
      <p:pic>
        <p:nvPicPr>
          <p:cNvPr id="6" name="Місце для вмісту 5">
            <a:extLst>
              <a:ext uri="{FF2B5EF4-FFF2-40B4-BE49-F238E27FC236}">
                <a16:creationId xmlns:a16="http://schemas.microsoft.com/office/drawing/2014/main" xmlns="" id="{7A70578E-DD37-4BF3-8F2A-70CDD063D19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33135" y="0"/>
            <a:ext cx="5187498" cy="3148795"/>
          </a:xfrm>
          <a:prstGeom prst="rect">
            <a:avLst/>
          </a:prstGeom>
        </p:spPr>
      </p:pic>
    </p:spTree>
    <p:extLst>
      <p:ext uri="{BB962C8B-B14F-4D97-AF65-F5344CB8AC3E}">
        <p14:creationId xmlns:p14="http://schemas.microsoft.com/office/powerpoint/2010/main" val="42488128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90B9C8B1-A98F-47AB-B912-CDADD36C23D6}"/>
              </a:ext>
            </a:extLst>
          </p:cNvPr>
          <p:cNvSpPr>
            <a:spLocks noGrp="1"/>
          </p:cNvSpPr>
          <p:nvPr>
            <p:ph type="title"/>
          </p:nvPr>
        </p:nvSpPr>
        <p:spPr>
          <a:xfrm>
            <a:off x="8464731" y="0"/>
            <a:ext cx="3727269" cy="3561806"/>
          </a:xfrm>
        </p:spPr>
        <p:txBody>
          <a:bodyPr/>
          <a:lstStyle/>
          <a:p>
            <a:r>
              <a:rPr lang="en-US" sz="3200" dirty="0"/>
              <a:t/>
            </a:r>
            <a:br>
              <a:rPr lang="en-US" sz="3200" dirty="0"/>
            </a:br>
            <a:r>
              <a:rPr lang="en-US" sz="3200" dirty="0"/>
              <a:t/>
            </a:r>
            <a:br>
              <a:rPr lang="en-US" sz="3200" dirty="0"/>
            </a:br>
            <a:r>
              <a:rPr lang="en-US" sz="3200" dirty="0"/>
              <a:t/>
            </a:r>
            <a:br>
              <a:rPr lang="en-US" sz="3200" dirty="0"/>
            </a:br>
            <a:r>
              <a:rPr lang="en-US" sz="4400" b="1" dirty="0">
                <a:solidFill>
                  <a:schemeClr val="accent3"/>
                </a:solidFill>
                <a:latin typeface="Times New Roman" panose="02020603050405020304" pitchFamily="18" charset="0"/>
                <a:cs typeface="Times New Roman" panose="02020603050405020304" pitchFamily="18" charset="0"/>
              </a:rPr>
              <a:t>Slovenia, 2019</a:t>
            </a:r>
            <a:endParaRPr lang="uk-UA" sz="4400" b="1" dirty="0">
              <a:solidFill>
                <a:schemeClr val="accent3"/>
              </a:solidFill>
              <a:latin typeface="Times New Roman" panose="02020603050405020304" pitchFamily="18" charset="0"/>
              <a:cs typeface="Times New Roman" panose="02020603050405020304" pitchFamily="18" charset="0"/>
            </a:endParaRPr>
          </a:p>
        </p:txBody>
      </p:sp>
      <p:pic>
        <p:nvPicPr>
          <p:cNvPr id="6" name="Місце для вмісту 5">
            <a:extLst>
              <a:ext uri="{FF2B5EF4-FFF2-40B4-BE49-F238E27FC236}">
                <a16:creationId xmlns:a16="http://schemas.microsoft.com/office/drawing/2014/main" xmlns="" id="{3FF4A881-870C-451F-9705-A7381CE85604}"/>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904048" y="3648891"/>
            <a:ext cx="4395787" cy="3296840"/>
          </a:xfrm>
        </p:spPr>
      </p:pic>
      <p:pic>
        <p:nvPicPr>
          <p:cNvPr id="8" name="Місце для вмісту 7">
            <a:extLst>
              <a:ext uri="{FF2B5EF4-FFF2-40B4-BE49-F238E27FC236}">
                <a16:creationId xmlns:a16="http://schemas.microsoft.com/office/drawing/2014/main" xmlns="" id="{2C123A08-693C-4CFD-B4EB-CE1337845908}"/>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423954" y="0"/>
            <a:ext cx="4040777" cy="4589417"/>
          </a:xfrm>
        </p:spPr>
      </p:pic>
      <p:pic>
        <p:nvPicPr>
          <p:cNvPr id="10" name="Рисунок 9">
            <a:extLst>
              <a:ext uri="{FF2B5EF4-FFF2-40B4-BE49-F238E27FC236}">
                <a16:creationId xmlns:a16="http://schemas.microsoft.com/office/drawing/2014/main" xmlns="" id="{F509F6C0-B9C5-43E8-81AB-4D6ECE450A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634" y="-15868"/>
            <a:ext cx="5677988" cy="3664759"/>
          </a:xfrm>
          <a:prstGeom prst="rect">
            <a:avLst/>
          </a:prstGeom>
        </p:spPr>
      </p:pic>
      <p:pic>
        <p:nvPicPr>
          <p:cNvPr id="4" name="Рисунок 3">
            <a:extLst>
              <a:ext uri="{FF2B5EF4-FFF2-40B4-BE49-F238E27FC236}">
                <a16:creationId xmlns:a16="http://schemas.microsoft.com/office/drawing/2014/main" xmlns="" id="{417A3D83-8241-4BA4-B64C-F06B8C8704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6742" y="3113814"/>
            <a:ext cx="6628036" cy="3888377"/>
          </a:xfrm>
          <a:prstGeom prst="rect">
            <a:avLst/>
          </a:prstGeom>
        </p:spPr>
      </p:pic>
    </p:spTree>
    <p:extLst>
      <p:ext uri="{BB962C8B-B14F-4D97-AF65-F5344CB8AC3E}">
        <p14:creationId xmlns:p14="http://schemas.microsoft.com/office/powerpoint/2010/main" val="16532813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33B0E1C3-C470-4B32-951C-5932D00D073E}"/>
              </a:ext>
            </a:extLst>
          </p:cNvPr>
          <p:cNvSpPr>
            <a:spLocks noGrp="1"/>
          </p:cNvSpPr>
          <p:nvPr>
            <p:ph type="title"/>
          </p:nvPr>
        </p:nvSpPr>
        <p:spPr>
          <a:xfrm>
            <a:off x="0" y="87086"/>
            <a:ext cx="7445829" cy="1766162"/>
          </a:xfrm>
        </p:spPr>
        <p:txBody>
          <a:bodyPr/>
          <a:lstStyle/>
          <a:p>
            <a:r>
              <a:rPr lang="en-US" sz="2800" dirty="0">
                <a:solidFill>
                  <a:schemeClr val="bg2">
                    <a:lumMod val="40000"/>
                    <a:lumOff val="60000"/>
                  </a:schemeClr>
                </a:solidFill>
                <a:latin typeface="Times New Roman" panose="02020603050405020304" pitchFamily="18" charset="0"/>
                <a:cs typeface="Times New Roman" panose="02020603050405020304" pitchFamily="18" charset="0"/>
              </a:rPr>
              <a:t>Torun Pass. </a:t>
            </a:r>
            <a:r>
              <a:rPr lang="en-US" sz="2600" dirty="0">
                <a:solidFill>
                  <a:schemeClr val="bg2">
                    <a:lumMod val="40000"/>
                    <a:lumOff val="60000"/>
                  </a:schemeClr>
                </a:solidFill>
                <a:latin typeface="Times New Roman" panose="02020603050405020304" pitchFamily="18" charset="0"/>
                <a:cs typeface="Times New Roman" panose="02020603050405020304" pitchFamily="18" charset="0"/>
              </a:rPr>
              <a:t>5.09.20. Placing of information table and clearing of cemetery by “Memento bellum” members</a:t>
            </a:r>
            <a:endParaRPr lang="uk-UA" sz="2600" dirty="0">
              <a:solidFill>
                <a:schemeClr val="bg2">
                  <a:lumMod val="40000"/>
                  <a:lumOff val="60000"/>
                </a:schemeClr>
              </a:solidFill>
              <a:latin typeface="Times New Roman" panose="02020603050405020304" pitchFamily="18" charset="0"/>
              <a:cs typeface="Times New Roman" panose="02020603050405020304" pitchFamily="18" charset="0"/>
            </a:endParaRPr>
          </a:p>
        </p:txBody>
      </p:sp>
      <p:pic>
        <p:nvPicPr>
          <p:cNvPr id="7" name="Місце для вмісту 6">
            <a:extLst>
              <a:ext uri="{FF2B5EF4-FFF2-40B4-BE49-F238E27FC236}">
                <a16:creationId xmlns:a16="http://schemas.microsoft.com/office/drawing/2014/main" xmlns="" id="{E80BC108-5667-4F9B-89BE-D1ADD664FA4A}"/>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601949" y="2858611"/>
            <a:ext cx="5590051" cy="3991837"/>
          </a:xfrm>
        </p:spPr>
      </p:pic>
      <p:pic>
        <p:nvPicPr>
          <p:cNvPr id="5" name="Місце для вмісту 7">
            <a:extLst>
              <a:ext uri="{FF2B5EF4-FFF2-40B4-BE49-F238E27FC236}">
                <a16:creationId xmlns:a16="http://schemas.microsoft.com/office/drawing/2014/main" xmlns="" id="{4A362E99-0A6A-4902-9DAF-2DBD70665625}"/>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99444" y="1166948"/>
            <a:ext cx="6810102" cy="5691051"/>
          </a:xfrm>
        </p:spPr>
      </p:pic>
      <p:pic>
        <p:nvPicPr>
          <p:cNvPr id="6" name="Місце для вмісту 5">
            <a:extLst>
              <a:ext uri="{FF2B5EF4-FFF2-40B4-BE49-F238E27FC236}">
                <a16:creationId xmlns:a16="http://schemas.microsoft.com/office/drawing/2014/main" xmlns="" id="{849900CC-590A-4B22-B123-E8DC6601EE28}"/>
              </a:ext>
            </a:extLst>
          </p:cNvPr>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7306491" y="-88607"/>
            <a:ext cx="4885508" cy="3222594"/>
          </a:xfrm>
        </p:spPr>
      </p:pic>
    </p:spTree>
    <p:extLst>
      <p:ext uri="{BB962C8B-B14F-4D97-AF65-F5344CB8AC3E}">
        <p14:creationId xmlns:p14="http://schemas.microsoft.com/office/powerpoint/2010/main" val="31924927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AF73C430-F7E0-473B-A0B9-060B2A8D23BF}"/>
              </a:ext>
            </a:extLst>
          </p:cNvPr>
          <p:cNvSpPr>
            <a:spLocks noGrp="1"/>
          </p:cNvSpPr>
          <p:nvPr>
            <p:ph type="title"/>
          </p:nvPr>
        </p:nvSpPr>
        <p:spPr>
          <a:xfrm>
            <a:off x="7048869" y="0"/>
            <a:ext cx="5143131" cy="1686756"/>
          </a:xfrm>
        </p:spPr>
        <p:txBody>
          <a:bodyPr/>
          <a:lstStyle/>
          <a:p>
            <a:r>
              <a:rPr lang="en-US" sz="3600" dirty="0">
                <a:solidFill>
                  <a:schemeClr val="accent4">
                    <a:lumMod val="40000"/>
                    <a:lumOff val="60000"/>
                  </a:schemeClr>
                </a:solidFill>
                <a:latin typeface="Times New Roman" panose="02020603050405020304" pitchFamily="18" charset="0"/>
                <a:cs typeface="Times New Roman" panose="02020603050405020304" pitchFamily="18" charset="0"/>
              </a:rPr>
              <a:t>One of the reconstruction </a:t>
            </a:r>
            <a:r>
              <a:rPr lang="en-US" sz="3600" dirty="0" smtClean="0">
                <a:solidFill>
                  <a:schemeClr val="accent4">
                    <a:lumMod val="40000"/>
                    <a:lumOff val="60000"/>
                  </a:schemeClr>
                </a:solidFill>
                <a:latin typeface="Times New Roman" panose="02020603050405020304" pitchFamily="18" charset="0"/>
                <a:cs typeface="Times New Roman" panose="02020603050405020304" pitchFamily="18" charset="0"/>
              </a:rPr>
              <a:t>versions</a:t>
            </a:r>
            <a:endParaRPr lang="uk-UA" sz="3600" dirty="0"/>
          </a:p>
        </p:txBody>
      </p:sp>
      <p:pic>
        <p:nvPicPr>
          <p:cNvPr id="6" name="Місце для вмісту 5">
            <a:extLst>
              <a:ext uri="{FF2B5EF4-FFF2-40B4-BE49-F238E27FC236}">
                <a16:creationId xmlns:a16="http://schemas.microsoft.com/office/drawing/2014/main" xmlns="" id="{01F155CC-5725-47F3-AE6A-4C6A67FED76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50416" y="248575"/>
            <a:ext cx="7599285" cy="4882717"/>
          </a:xfrm>
        </p:spPr>
      </p:pic>
      <p:pic>
        <p:nvPicPr>
          <p:cNvPr id="8" name="Місце для вмісту 7">
            <a:extLst>
              <a:ext uri="{FF2B5EF4-FFF2-40B4-BE49-F238E27FC236}">
                <a16:creationId xmlns:a16="http://schemas.microsoft.com/office/drawing/2014/main" xmlns="" id="{B4A6B543-8319-4D15-B282-BDE65C70CD0B}"/>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610687" y="1686756"/>
            <a:ext cx="7004482" cy="4718525"/>
          </a:xfrm>
        </p:spPr>
      </p:pic>
    </p:spTree>
    <p:extLst>
      <p:ext uri="{BB962C8B-B14F-4D97-AF65-F5344CB8AC3E}">
        <p14:creationId xmlns:p14="http://schemas.microsoft.com/office/powerpoint/2010/main" val="42622484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DAABE5EF-4AF7-4512-BC0D-2D3C59C73B67}"/>
              </a:ext>
            </a:extLst>
          </p:cNvPr>
          <p:cNvSpPr>
            <a:spLocks noGrp="1"/>
          </p:cNvSpPr>
          <p:nvPr>
            <p:ph type="title"/>
          </p:nvPr>
        </p:nvSpPr>
        <p:spPr>
          <a:xfrm>
            <a:off x="-2" y="-76237"/>
            <a:ext cx="8806649" cy="2739535"/>
          </a:xfrm>
        </p:spPr>
        <p:txBody>
          <a:bodyPr/>
          <a:lstStyle/>
          <a:p>
            <a:r>
              <a:rPr lang="en-US" sz="3200" b="1" dirty="0" err="1">
                <a:solidFill>
                  <a:schemeClr val="bg2">
                    <a:lumMod val="40000"/>
                    <a:lumOff val="60000"/>
                  </a:schemeClr>
                </a:solidFill>
                <a:latin typeface="Times New Roman" panose="02020603050405020304" pitchFamily="18" charset="0"/>
                <a:cs typeface="Times New Roman" panose="02020603050405020304" pitchFamily="18" charset="0"/>
              </a:rPr>
              <a:t>Bohumil</a:t>
            </a:r>
            <a:r>
              <a:rPr lang="en-US" sz="3200" b="1" dirty="0">
                <a:solidFill>
                  <a:schemeClr val="bg2">
                    <a:lumMod val="40000"/>
                    <a:lumOff val="60000"/>
                  </a:schemeClr>
                </a:solidFill>
                <a:latin typeface="Times New Roman" panose="02020603050405020304" pitchFamily="18" charset="0"/>
                <a:cs typeface="Times New Roman" panose="02020603050405020304" pitchFamily="18" charset="0"/>
              </a:rPr>
              <a:t> </a:t>
            </a:r>
            <a:r>
              <a:rPr lang="en-US" sz="3200" b="1" dirty="0" err="1">
                <a:solidFill>
                  <a:schemeClr val="bg2">
                    <a:lumMod val="40000"/>
                    <a:lumOff val="60000"/>
                  </a:schemeClr>
                </a:solidFill>
                <a:latin typeface="Times New Roman" panose="02020603050405020304" pitchFamily="18" charset="0"/>
                <a:cs typeface="Times New Roman" panose="02020603050405020304" pitchFamily="18" charset="0"/>
              </a:rPr>
              <a:t>Krs</a:t>
            </a:r>
            <a:r>
              <a:rPr lang="en-US" sz="3200" b="1" dirty="0">
                <a:solidFill>
                  <a:schemeClr val="bg2">
                    <a:lumMod val="40000"/>
                    <a:lumOff val="60000"/>
                  </a:schemeClr>
                </a:solidFill>
                <a:latin typeface="Times New Roman" panose="02020603050405020304" pitchFamily="18" charset="0"/>
                <a:cs typeface="Times New Roman" panose="02020603050405020304" pitchFamily="18" charset="0"/>
              </a:rPr>
              <a:t> </a:t>
            </a:r>
            <a:r>
              <a:rPr lang="en-US" sz="2800" dirty="0">
                <a:solidFill>
                  <a:schemeClr val="accent3"/>
                </a:solidFill>
                <a:latin typeface="Times New Roman" panose="02020603050405020304" pitchFamily="18" charset="0"/>
                <a:cs typeface="Times New Roman" panose="02020603050405020304" pitchFamily="18" charset="0"/>
              </a:rPr>
              <a:t>(1890 – 1962)</a:t>
            </a:r>
            <a:r>
              <a:rPr lang="uk-UA" sz="2800" dirty="0">
                <a:solidFill>
                  <a:schemeClr val="accent3"/>
                </a:solidFill>
                <a:latin typeface="Times New Roman" panose="02020603050405020304" pitchFamily="18" charset="0"/>
                <a:cs typeface="Times New Roman" panose="02020603050405020304" pitchFamily="18" charset="0"/>
              </a:rPr>
              <a:t> </a:t>
            </a:r>
            <a:r>
              <a:rPr lang="en-US" sz="2800" dirty="0">
                <a:solidFill>
                  <a:schemeClr val="accent3"/>
                </a:solidFill>
                <a:latin typeface="Times New Roman" panose="02020603050405020304" pitchFamily="18" charset="0"/>
                <a:cs typeface="Times New Roman" panose="02020603050405020304" pitchFamily="18" charset="0"/>
              </a:rPr>
              <a:t>– famous Czech painter. </a:t>
            </a:r>
            <a:br>
              <a:rPr lang="en-US" sz="2800" dirty="0">
                <a:solidFill>
                  <a:schemeClr val="accent3"/>
                </a:solidFill>
                <a:latin typeface="Times New Roman" panose="02020603050405020304" pitchFamily="18" charset="0"/>
                <a:cs typeface="Times New Roman" panose="02020603050405020304" pitchFamily="18" charset="0"/>
              </a:rPr>
            </a:br>
            <a:r>
              <a:rPr lang="en-US" sz="2600" dirty="0">
                <a:solidFill>
                  <a:schemeClr val="accent3"/>
                </a:solidFill>
                <a:latin typeface="Times New Roman" panose="02020603050405020304" pitchFamily="18" charset="0"/>
                <a:cs typeface="Times New Roman" panose="02020603050405020304" pitchFamily="18" charset="0"/>
              </a:rPr>
              <a:t>03.-06.1915.– </a:t>
            </a:r>
            <a:r>
              <a:rPr lang="en-US" sz="2600" dirty="0" err="1">
                <a:solidFill>
                  <a:schemeClr val="accent3"/>
                </a:solidFill>
                <a:latin typeface="Times New Roman" panose="02020603050405020304" pitchFamily="18" charset="0"/>
                <a:cs typeface="Times New Roman" panose="02020603050405020304" pitchFamily="18" charset="0"/>
              </a:rPr>
              <a:t>kadet</a:t>
            </a:r>
            <a:r>
              <a:rPr lang="en-US" sz="2600" dirty="0">
                <a:solidFill>
                  <a:schemeClr val="accent3"/>
                </a:solidFill>
                <a:latin typeface="Times New Roman" panose="02020603050405020304" pitchFamily="18" charset="0"/>
                <a:cs typeface="Times New Roman" panose="02020603050405020304" pitchFamily="18" charset="0"/>
              </a:rPr>
              <a:t> of </a:t>
            </a:r>
            <a:r>
              <a:rPr lang="en-US" sz="2600" dirty="0" err="1">
                <a:solidFill>
                  <a:schemeClr val="accent3"/>
                </a:solidFill>
                <a:latin typeface="Times New Roman" panose="02020603050405020304" pitchFamily="18" charset="0"/>
                <a:cs typeface="Times New Roman" panose="02020603050405020304" pitchFamily="18" charset="0"/>
              </a:rPr>
              <a:t>infanterian</a:t>
            </a:r>
            <a:r>
              <a:rPr lang="en-US" sz="2600" dirty="0">
                <a:solidFill>
                  <a:schemeClr val="accent3"/>
                </a:solidFill>
                <a:latin typeface="Times New Roman" panose="02020603050405020304" pitchFamily="18" charset="0"/>
                <a:cs typeface="Times New Roman" panose="02020603050405020304" pitchFamily="18" charset="0"/>
              </a:rPr>
              <a:t> regiment </a:t>
            </a:r>
            <a:r>
              <a:rPr lang="uk-UA" sz="2600" dirty="0">
                <a:solidFill>
                  <a:schemeClr val="accent3"/>
                </a:solidFill>
                <a:latin typeface="Times New Roman" panose="02020603050405020304" pitchFamily="18" charset="0"/>
                <a:cs typeface="Times New Roman" panose="02020603050405020304" pitchFamily="18" charset="0"/>
              </a:rPr>
              <a:t>№35 (</a:t>
            </a:r>
            <a:r>
              <a:rPr lang="en-US" sz="2600" dirty="0">
                <a:solidFill>
                  <a:schemeClr val="accent3"/>
                </a:solidFill>
                <a:latin typeface="Times New Roman" panose="02020603050405020304" pitchFamily="18" charset="0"/>
                <a:cs typeface="Times New Roman" panose="02020603050405020304" pitchFamily="18" charset="0"/>
              </a:rPr>
              <a:t>Plzen) on</a:t>
            </a:r>
            <a:r>
              <a:rPr lang="uk-UA" sz="2600" dirty="0">
                <a:solidFill>
                  <a:schemeClr val="accent3"/>
                </a:solidFill>
                <a:latin typeface="Times New Roman" panose="02020603050405020304" pitchFamily="18" charset="0"/>
                <a:cs typeface="Times New Roman" panose="02020603050405020304" pitchFamily="18" charset="0"/>
              </a:rPr>
              <a:t> </a:t>
            </a:r>
            <a:r>
              <a:rPr lang="en-US" sz="2600" dirty="0">
                <a:solidFill>
                  <a:schemeClr val="accent3"/>
                </a:solidFill>
                <a:latin typeface="Times New Roman" panose="02020603050405020304" pitchFamily="18" charset="0"/>
                <a:cs typeface="Times New Roman" panose="02020603050405020304" pitchFamily="18" charset="0"/>
              </a:rPr>
              <a:t>Carpathian battlefields (Torun Pass – </a:t>
            </a:r>
            <a:r>
              <a:rPr lang="en-US" sz="2600" dirty="0" err="1">
                <a:solidFill>
                  <a:schemeClr val="accent3"/>
                </a:solidFill>
                <a:latin typeface="Times New Roman" panose="02020603050405020304" pitchFamily="18" charset="0"/>
                <a:cs typeface="Times New Roman" panose="02020603050405020304" pitchFamily="18" charset="0"/>
              </a:rPr>
              <a:t>Halicz</a:t>
            </a:r>
            <a:r>
              <a:rPr lang="en-US" sz="2600" dirty="0">
                <a:solidFill>
                  <a:schemeClr val="accent3"/>
                </a:solidFill>
                <a:latin typeface="Times New Roman" panose="02020603050405020304" pitchFamily="18" charset="0"/>
                <a:cs typeface="Times New Roman" panose="02020603050405020304" pitchFamily="18" charset="0"/>
              </a:rPr>
              <a:t>) where was  </a:t>
            </a:r>
            <a:br>
              <a:rPr lang="en-US" sz="2600" dirty="0">
                <a:solidFill>
                  <a:schemeClr val="accent3"/>
                </a:solidFill>
                <a:latin typeface="Times New Roman" panose="02020603050405020304" pitchFamily="18" charset="0"/>
                <a:cs typeface="Times New Roman" panose="02020603050405020304" pitchFamily="18" charset="0"/>
              </a:rPr>
            </a:br>
            <a:r>
              <a:rPr lang="en-US" sz="2600" dirty="0">
                <a:solidFill>
                  <a:schemeClr val="accent3"/>
                </a:solidFill>
                <a:latin typeface="Times New Roman" panose="02020603050405020304" pitchFamily="18" charset="0"/>
                <a:cs typeface="Times New Roman" panose="02020603050405020304" pitchFamily="18" charset="0"/>
              </a:rPr>
              <a:t>                                   wounded. </a:t>
            </a:r>
            <a:r>
              <a:rPr lang="en-US" sz="2600" dirty="0">
                <a:solidFill>
                  <a:schemeClr val="accent2"/>
                </a:solidFill>
                <a:latin typeface="Times New Roman" panose="02020603050405020304" pitchFamily="18" charset="0"/>
                <a:cs typeface="Times New Roman" panose="02020603050405020304" pitchFamily="18" charset="0"/>
              </a:rPr>
              <a:t>“Tam </a:t>
            </a:r>
            <a:r>
              <a:rPr lang="en-US" sz="2600" dirty="0" err="1">
                <a:solidFill>
                  <a:schemeClr val="accent2"/>
                </a:solidFill>
                <a:latin typeface="Times New Roman" panose="02020603050405020304" pitchFamily="18" charset="0"/>
                <a:cs typeface="Times New Roman" panose="02020603050405020304" pitchFamily="18" charset="0"/>
              </a:rPr>
              <a:t>jsem</a:t>
            </a:r>
            <a:r>
              <a:rPr lang="en-US" sz="2600" dirty="0">
                <a:solidFill>
                  <a:schemeClr val="accent2"/>
                </a:solidFill>
                <a:latin typeface="Times New Roman" panose="02020603050405020304" pitchFamily="18" charset="0"/>
                <a:cs typeface="Times New Roman" panose="02020603050405020304" pitchFamily="18" charset="0"/>
              </a:rPr>
              <a:t> </a:t>
            </a:r>
            <a:r>
              <a:rPr lang="en-US" sz="2600" dirty="0" err="1">
                <a:solidFill>
                  <a:schemeClr val="accent2"/>
                </a:solidFill>
                <a:latin typeface="Times New Roman" panose="02020603050405020304" pitchFamily="18" charset="0"/>
                <a:cs typeface="Times New Roman" panose="02020603050405020304" pitchFamily="18" charset="0"/>
              </a:rPr>
              <a:t>ztratil</a:t>
            </a:r>
            <a:r>
              <a:rPr lang="en-US" sz="2600" dirty="0">
                <a:solidFill>
                  <a:schemeClr val="accent2"/>
                </a:solidFill>
                <a:latin typeface="Times New Roman" panose="02020603050405020304" pitchFamily="18" charset="0"/>
                <a:cs typeface="Times New Roman" panose="02020603050405020304" pitchFamily="18" charset="0"/>
              </a:rPr>
              <a:t> </a:t>
            </a:r>
            <a:r>
              <a:rPr lang="en-US" sz="2600" dirty="0" err="1">
                <a:solidFill>
                  <a:schemeClr val="accent2"/>
                </a:solidFill>
                <a:latin typeface="Times New Roman" panose="02020603050405020304" pitchFamily="18" charset="0"/>
                <a:cs typeface="Times New Roman" panose="02020603050405020304" pitchFamily="18" charset="0"/>
              </a:rPr>
              <a:t>studentskou</a:t>
            </a:r>
            <a:r>
              <a:rPr lang="en-US" sz="2600" dirty="0">
                <a:solidFill>
                  <a:schemeClr val="accent2"/>
                </a:solidFill>
                <a:latin typeface="Times New Roman" panose="02020603050405020304" pitchFamily="18" charset="0"/>
                <a:cs typeface="Times New Roman" panose="02020603050405020304" pitchFamily="18" charset="0"/>
              </a:rPr>
              <a:t> </a:t>
            </a:r>
            <a:br>
              <a:rPr lang="en-US" sz="2600" dirty="0">
                <a:solidFill>
                  <a:schemeClr val="accent2"/>
                </a:solidFill>
                <a:latin typeface="Times New Roman" panose="02020603050405020304" pitchFamily="18" charset="0"/>
                <a:cs typeface="Times New Roman" panose="02020603050405020304" pitchFamily="18" charset="0"/>
              </a:rPr>
            </a:br>
            <a:r>
              <a:rPr lang="en-US" sz="2600" dirty="0">
                <a:solidFill>
                  <a:schemeClr val="accent2"/>
                </a:solidFill>
                <a:latin typeface="Times New Roman" panose="02020603050405020304" pitchFamily="18" charset="0"/>
                <a:cs typeface="Times New Roman" panose="02020603050405020304" pitchFamily="18" charset="0"/>
              </a:rPr>
              <a:t>                                   </a:t>
            </a:r>
            <a:r>
              <a:rPr lang="en-US" sz="2600" dirty="0" err="1">
                <a:solidFill>
                  <a:schemeClr val="accent2"/>
                </a:solidFill>
                <a:latin typeface="Times New Roman" panose="02020603050405020304" pitchFamily="18" charset="0"/>
                <a:cs typeface="Times New Roman" panose="02020603050405020304" pitchFamily="18" charset="0"/>
              </a:rPr>
              <a:t>lásku</a:t>
            </a:r>
            <a:r>
              <a:rPr lang="en-US" sz="2600" dirty="0">
                <a:solidFill>
                  <a:schemeClr val="accent2"/>
                </a:solidFill>
                <a:latin typeface="Times New Roman" panose="02020603050405020304" pitchFamily="18" charset="0"/>
                <a:cs typeface="Times New Roman" panose="02020603050405020304" pitchFamily="18" charset="0"/>
              </a:rPr>
              <a:t> a </a:t>
            </a:r>
            <a:r>
              <a:rPr lang="en-US" sz="2600" dirty="0" err="1">
                <a:solidFill>
                  <a:schemeClr val="accent2"/>
                </a:solidFill>
                <a:latin typeface="Times New Roman" panose="02020603050405020304" pitchFamily="18" charset="0"/>
                <a:cs typeface="Times New Roman" panose="02020603050405020304" pitchFamily="18" charset="0"/>
              </a:rPr>
              <a:t>nohu</a:t>
            </a:r>
            <a:r>
              <a:rPr lang="en-US" sz="2600" dirty="0">
                <a:solidFill>
                  <a:schemeClr val="accent2"/>
                </a:solidFill>
                <a:latin typeface="Times New Roman" panose="02020603050405020304" pitchFamily="18" charset="0"/>
                <a:cs typeface="Times New Roman" panose="02020603050405020304" pitchFamily="18" charset="0"/>
              </a:rPr>
              <a:t>. To </a:t>
            </a:r>
            <a:r>
              <a:rPr lang="en-US" sz="2600" dirty="0" err="1">
                <a:solidFill>
                  <a:schemeClr val="accent2"/>
                </a:solidFill>
                <a:latin typeface="Times New Roman" panose="02020603050405020304" pitchFamily="18" charset="0"/>
                <a:cs typeface="Times New Roman" panose="02020603050405020304" pitchFamily="18" charset="0"/>
              </a:rPr>
              <a:t>posílilo</a:t>
            </a:r>
            <a:r>
              <a:rPr lang="en-US" sz="2600" dirty="0">
                <a:solidFill>
                  <a:schemeClr val="accent2"/>
                </a:solidFill>
                <a:latin typeface="Times New Roman" panose="02020603050405020304" pitchFamily="18" charset="0"/>
                <a:cs typeface="Times New Roman" panose="02020603050405020304" pitchFamily="18" charset="0"/>
              </a:rPr>
              <a:t> </a:t>
            </a:r>
            <a:r>
              <a:rPr lang="en-US" sz="2600" dirty="0" err="1">
                <a:solidFill>
                  <a:schemeClr val="accent2"/>
                </a:solidFill>
                <a:latin typeface="Times New Roman" panose="02020603050405020304" pitchFamily="18" charset="0"/>
                <a:cs typeface="Times New Roman" panose="02020603050405020304" pitchFamily="18" charset="0"/>
              </a:rPr>
              <a:t>můj</a:t>
            </a:r>
            <a:r>
              <a:rPr lang="en-US" sz="2600" dirty="0">
                <a:solidFill>
                  <a:schemeClr val="accent2"/>
                </a:solidFill>
                <a:latin typeface="Times New Roman" panose="02020603050405020304" pitchFamily="18" charset="0"/>
                <a:cs typeface="Times New Roman" panose="02020603050405020304" pitchFamily="18" charset="0"/>
              </a:rPr>
              <a:t> </a:t>
            </a:r>
            <a:r>
              <a:rPr lang="en-US" sz="2600" dirty="0" err="1">
                <a:solidFill>
                  <a:schemeClr val="accent2"/>
                </a:solidFill>
                <a:latin typeface="Times New Roman" panose="02020603050405020304" pitchFamily="18" charset="0"/>
                <a:cs typeface="Times New Roman" panose="02020603050405020304" pitchFamily="18" charset="0"/>
              </a:rPr>
              <a:t>optimistickỳ</a:t>
            </a:r>
            <a:r>
              <a:rPr lang="en-US" sz="2600" dirty="0">
                <a:solidFill>
                  <a:schemeClr val="accent2"/>
                </a:solidFill>
                <a:latin typeface="Times New Roman" panose="02020603050405020304" pitchFamily="18" charset="0"/>
                <a:cs typeface="Times New Roman" panose="02020603050405020304" pitchFamily="18" charset="0"/>
              </a:rPr>
              <a:t/>
            </a:r>
            <a:br>
              <a:rPr lang="en-US" sz="2600" dirty="0">
                <a:solidFill>
                  <a:schemeClr val="accent2"/>
                </a:solidFill>
                <a:latin typeface="Times New Roman" panose="02020603050405020304" pitchFamily="18" charset="0"/>
                <a:cs typeface="Times New Roman" panose="02020603050405020304" pitchFamily="18" charset="0"/>
              </a:rPr>
            </a:br>
            <a:r>
              <a:rPr lang="en-US" sz="2600" dirty="0">
                <a:solidFill>
                  <a:schemeClr val="accent2"/>
                </a:solidFill>
                <a:latin typeface="Times New Roman" panose="02020603050405020304" pitchFamily="18" charset="0"/>
                <a:cs typeface="Times New Roman" panose="02020603050405020304" pitchFamily="18" charset="0"/>
              </a:rPr>
              <a:t>                                   </a:t>
            </a:r>
            <a:r>
              <a:rPr lang="en-US" sz="2600" dirty="0" err="1">
                <a:solidFill>
                  <a:schemeClr val="accent2"/>
                </a:solidFill>
                <a:latin typeface="Times New Roman" panose="02020603050405020304" pitchFamily="18" charset="0"/>
                <a:cs typeface="Times New Roman" panose="02020603050405020304" pitchFamily="18" charset="0"/>
              </a:rPr>
              <a:t>názor</a:t>
            </a:r>
            <a:r>
              <a:rPr lang="en-US" sz="2600" dirty="0">
                <a:solidFill>
                  <a:schemeClr val="accent2"/>
                </a:solidFill>
                <a:latin typeface="Times New Roman" panose="02020603050405020304" pitchFamily="18" charset="0"/>
                <a:cs typeface="Times New Roman" panose="02020603050405020304" pitchFamily="18" charset="0"/>
              </a:rPr>
              <a:t> </a:t>
            </a:r>
            <a:r>
              <a:rPr lang="en-US" sz="2600" dirty="0" err="1">
                <a:solidFill>
                  <a:schemeClr val="accent2"/>
                </a:solidFill>
                <a:latin typeface="Times New Roman" panose="02020603050405020304" pitchFamily="18" charset="0"/>
                <a:cs typeface="Times New Roman" panose="02020603050405020304" pitchFamily="18" charset="0"/>
              </a:rPr>
              <a:t>na</a:t>
            </a:r>
            <a:r>
              <a:rPr lang="en-US" sz="2600" dirty="0">
                <a:solidFill>
                  <a:schemeClr val="accent2"/>
                </a:solidFill>
                <a:latin typeface="Times New Roman" panose="02020603050405020304" pitchFamily="18" charset="0"/>
                <a:cs typeface="Times New Roman" panose="02020603050405020304" pitchFamily="18" charset="0"/>
              </a:rPr>
              <a:t> </a:t>
            </a:r>
            <a:r>
              <a:rPr lang="en-US" sz="2600" dirty="0" err="1">
                <a:solidFill>
                  <a:schemeClr val="accent2"/>
                </a:solidFill>
                <a:latin typeface="Times New Roman" panose="02020603050405020304" pitchFamily="18" charset="0"/>
                <a:cs typeface="Times New Roman" panose="02020603050405020304" pitchFamily="18" charset="0"/>
              </a:rPr>
              <a:t>život</a:t>
            </a:r>
            <a:r>
              <a:rPr lang="en-US" sz="2600" dirty="0">
                <a:solidFill>
                  <a:schemeClr val="accent2"/>
                </a:solidFill>
                <a:latin typeface="Times New Roman" panose="02020603050405020304" pitchFamily="18" charset="0"/>
                <a:cs typeface="Times New Roman" panose="02020603050405020304" pitchFamily="18" charset="0"/>
              </a:rPr>
              <a:t>”.                                                                  </a:t>
            </a:r>
            <a:endParaRPr lang="uk-UA" sz="2600" dirty="0">
              <a:solidFill>
                <a:schemeClr val="accent2"/>
              </a:solidFill>
              <a:latin typeface="Times New Roman" panose="02020603050405020304" pitchFamily="18" charset="0"/>
              <a:cs typeface="Times New Roman" panose="02020603050405020304" pitchFamily="18" charset="0"/>
            </a:endParaRPr>
          </a:p>
        </p:txBody>
      </p:sp>
      <p:pic>
        <p:nvPicPr>
          <p:cNvPr id="6" name="Місце для вмісту 5">
            <a:extLst>
              <a:ext uri="{FF2B5EF4-FFF2-40B4-BE49-F238E27FC236}">
                <a16:creationId xmlns:a16="http://schemas.microsoft.com/office/drawing/2014/main" xmlns="" id="{BA6CAC4D-D0FA-4E45-8FF5-A5C820CE3A0D}"/>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 y="1296141"/>
            <a:ext cx="2849733" cy="5722968"/>
          </a:xfrm>
        </p:spPr>
      </p:pic>
      <p:pic>
        <p:nvPicPr>
          <p:cNvPr id="13" name="Місце для вмісту 12">
            <a:extLst>
              <a:ext uri="{FF2B5EF4-FFF2-40B4-BE49-F238E27FC236}">
                <a16:creationId xmlns:a16="http://schemas.microsoft.com/office/drawing/2014/main" xmlns="" id="{235A65F5-E5B8-492C-A085-25E2B2F56959}"/>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8672052" y="-76237"/>
            <a:ext cx="3801074" cy="3920649"/>
          </a:xfrm>
        </p:spPr>
      </p:pic>
      <p:pic>
        <p:nvPicPr>
          <p:cNvPr id="15" name="Рисунок 14">
            <a:extLst>
              <a:ext uri="{FF2B5EF4-FFF2-40B4-BE49-F238E27FC236}">
                <a16:creationId xmlns:a16="http://schemas.microsoft.com/office/drawing/2014/main" xmlns="" id="{028E3520-0F12-4968-9F97-4D06808AA5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9935" y="2663301"/>
            <a:ext cx="5903650" cy="4194698"/>
          </a:xfrm>
          <a:prstGeom prst="rect">
            <a:avLst/>
          </a:prstGeom>
        </p:spPr>
      </p:pic>
      <p:pic>
        <p:nvPicPr>
          <p:cNvPr id="4" name="Рисунок 3">
            <a:extLst>
              <a:ext uri="{FF2B5EF4-FFF2-40B4-BE49-F238E27FC236}">
                <a16:creationId xmlns:a16="http://schemas.microsoft.com/office/drawing/2014/main" xmlns="" id="{99D31802-7B93-425F-863D-182F67B519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9227" t="13190" r="6805" b="15986"/>
          <a:stretch/>
        </p:blipFill>
        <p:spPr>
          <a:xfrm>
            <a:off x="8524568" y="3253855"/>
            <a:ext cx="2289487" cy="3520571"/>
          </a:xfrm>
          <a:prstGeom prst="rect">
            <a:avLst/>
          </a:prstGeom>
        </p:spPr>
      </p:pic>
    </p:spTree>
    <p:extLst>
      <p:ext uri="{BB962C8B-B14F-4D97-AF65-F5344CB8AC3E}">
        <p14:creationId xmlns:p14="http://schemas.microsoft.com/office/powerpoint/2010/main" val="29807187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2723FAB5-AA03-4961-8764-66CC57042F82}"/>
              </a:ext>
            </a:extLst>
          </p:cNvPr>
          <p:cNvSpPr>
            <a:spLocks noGrp="1"/>
          </p:cNvSpPr>
          <p:nvPr>
            <p:ph type="title"/>
          </p:nvPr>
        </p:nvSpPr>
        <p:spPr/>
        <p:txBody>
          <a:bodyPr/>
          <a:lstStyle/>
          <a:p>
            <a:endParaRPr lang="uk-UA" dirty="0"/>
          </a:p>
        </p:txBody>
      </p:sp>
      <p:pic>
        <p:nvPicPr>
          <p:cNvPr id="6" name="Місце для вмісту 5">
            <a:extLst>
              <a:ext uri="{FF2B5EF4-FFF2-40B4-BE49-F238E27FC236}">
                <a16:creationId xmlns:a16="http://schemas.microsoft.com/office/drawing/2014/main" xmlns="" id="{0B10DB1E-FA69-406B-90E8-427C6D06D816}"/>
              </a:ext>
            </a:extLst>
          </p:cNvPr>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l="10840" t="16364" r="6638" b="10827"/>
          <a:stretch/>
        </p:blipFill>
        <p:spPr>
          <a:xfrm rot="-5400000">
            <a:off x="780801" y="-1051600"/>
            <a:ext cx="3590225" cy="5643998"/>
          </a:xfrm>
        </p:spPr>
      </p:pic>
      <p:pic>
        <p:nvPicPr>
          <p:cNvPr id="8" name="Місце для вмісту 7">
            <a:extLst>
              <a:ext uri="{FF2B5EF4-FFF2-40B4-BE49-F238E27FC236}">
                <a16:creationId xmlns:a16="http://schemas.microsoft.com/office/drawing/2014/main" xmlns="" id="{09B6F65B-80DA-4980-A03A-96A07D439D23}"/>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11839" t="6310" r="6082" b="47812"/>
          <a:stretch/>
        </p:blipFill>
        <p:spPr>
          <a:xfrm rot="-5400000">
            <a:off x="3639192" y="4083469"/>
            <a:ext cx="3428934" cy="3136509"/>
          </a:xfrm>
        </p:spPr>
      </p:pic>
      <p:pic>
        <p:nvPicPr>
          <p:cNvPr id="4" name="Рисунок 3">
            <a:extLst>
              <a:ext uri="{FF2B5EF4-FFF2-40B4-BE49-F238E27FC236}">
                <a16:creationId xmlns:a16="http://schemas.microsoft.com/office/drawing/2014/main" xmlns="" id="{CEB4784F-0C02-4BD7-81C2-15FCA579A41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9189" t="9175" r="5183" b="29319"/>
          <a:stretch/>
        </p:blipFill>
        <p:spPr>
          <a:xfrm>
            <a:off x="8681884" y="5483"/>
            <a:ext cx="3510116" cy="3347317"/>
          </a:xfrm>
          <a:prstGeom prst="rect">
            <a:avLst/>
          </a:prstGeom>
        </p:spPr>
      </p:pic>
      <p:pic>
        <p:nvPicPr>
          <p:cNvPr id="7" name="Рисунок 6">
            <a:extLst>
              <a:ext uri="{FF2B5EF4-FFF2-40B4-BE49-F238E27FC236}">
                <a16:creationId xmlns:a16="http://schemas.microsoft.com/office/drawing/2014/main" xmlns="" id="{78CD5724-B8BD-49E1-A01B-B7C26FC349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386" t="12043" r="13719" b="23585"/>
          <a:stretch/>
        </p:blipFill>
        <p:spPr>
          <a:xfrm>
            <a:off x="5545395" y="0"/>
            <a:ext cx="2989006" cy="4414684"/>
          </a:xfrm>
          <a:prstGeom prst="rect">
            <a:avLst/>
          </a:prstGeom>
        </p:spPr>
      </p:pic>
      <p:pic>
        <p:nvPicPr>
          <p:cNvPr id="10" name="Рисунок 9">
            <a:extLst>
              <a:ext uri="{FF2B5EF4-FFF2-40B4-BE49-F238E27FC236}">
                <a16:creationId xmlns:a16="http://schemas.microsoft.com/office/drawing/2014/main" xmlns="" id="{35C0C278-3D1B-415E-921A-533D4123599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9672" t="7706" r="10000" b="51720"/>
          <a:stretch/>
        </p:blipFill>
        <p:spPr>
          <a:xfrm rot="5400000">
            <a:off x="8683108" y="3349108"/>
            <a:ext cx="3429000" cy="3588783"/>
          </a:xfrm>
          <a:prstGeom prst="rect">
            <a:avLst/>
          </a:prstGeom>
        </p:spPr>
      </p:pic>
      <p:pic>
        <p:nvPicPr>
          <p:cNvPr id="12" name="Рисунок 11">
            <a:extLst>
              <a:ext uri="{FF2B5EF4-FFF2-40B4-BE49-F238E27FC236}">
                <a16:creationId xmlns:a16="http://schemas.microsoft.com/office/drawing/2014/main" xmlns="" id="{AB1CB4BA-DC10-4CEF-AFA8-9CB542FD83A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2686" t="10609" r="3193" b="27670"/>
          <a:stretch/>
        </p:blipFill>
        <p:spPr>
          <a:xfrm>
            <a:off x="-553980" y="2807110"/>
            <a:ext cx="4270569" cy="4232787"/>
          </a:xfrm>
          <a:prstGeom prst="rect">
            <a:avLst/>
          </a:prstGeom>
        </p:spPr>
      </p:pic>
    </p:spTree>
    <p:extLst>
      <p:ext uri="{BB962C8B-B14F-4D97-AF65-F5344CB8AC3E}">
        <p14:creationId xmlns:p14="http://schemas.microsoft.com/office/powerpoint/2010/main" val="41518500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D89BA077-E18E-48AD-BB63-B7A857A26711}"/>
              </a:ext>
            </a:extLst>
          </p:cNvPr>
          <p:cNvSpPr>
            <a:spLocks noGrp="1"/>
          </p:cNvSpPr>
          <p:nvPr>
            <p:ph type="title"/>
          </p:nvPr>
        </p:nvSpPr>
        <p:spPr>
          <a:xfrm>
            <a:off x="1" y="-1"/>
            <a:ext cx="6880192" cy="2442825"/>
          </a:xfrm>
        </p:spPr>
        <p:txBody>
          <a:bodyPr/>
          <a:lstStyle/>
          <a:p>
            <a:pPr algn="just"/>
            <a:r>
              <a:rPr lang="en-US" sz="3600" b="1" dirty="0">
                <a:solidFill>
                  <a:schemeClr val="accent3"/>
                </a:solidFill>
                <a:latin typeface="Times New Roman" panose="02020603050405020304" pitchFamily="18" charset="0"/>
                <a:cs typeface="Times New Roman" panose="02020603050405020304" pitchFamily="18" charset="0"/>
              </a:rPr>
              <a:t>Church of </a:t>
            </a:r>
            <a:r>
              <a:rPr lang="en-US" sz="3600" b="1" dirty="0" err="1">
                <a:solidFill>
                  <a:schemeClr val="accent3"/>
                </a:solidFill>
                <a:latin typeface="Times New Roman" panose="02020603050405020304" pitchFamily="18" charset="0"/>
                <a:cs typeface="Times New Roman" panose="02020603050405020304" pitchFamily="18" charset="0"/>
              </a:rPr>
              <a:t>St.Demetrius</a:t>
            </a:r>
            <a:r>
              <a:rPr lang="en-US" sz="3600" b="1" dirty="0">
                <a:solidFill>
                  <a:schemeClr val="accent3"/>
                </a:solidFill>
                <a:latin typeface="Times New Roman" panose="02020603050405020304" pitchFamily="18" charset="0"/>
                <a:cs typeface="Times New Roman" panose="02020603050405020304" pitchFamily="18" charset="0"/>
              </a:rPr>
              <a:t> (1780) </a:t>
            </a:r>
            <a:br>
              <a:rPr lang="en-US" sz="3600" b="1" dirty="0">
                <a:solidFill>
                  <a:schemeClr val="accent3"/>
                </a:solidFill>
                <a:latin typeface="Times New Roman" panose="02020603050405020304" pitchFamily="18" charset="0"/>
                <a:cs typeface="Times New Roman" panose="02020603050405020304" pitchFamily="18" charset="0"/>
              </a:rPr>
            </a:br>
            <a:r>
              <a:rPr lang="en-US" sz="3600" b="1" dirty="0">
                <a:solidFill>
                  <a:schemeClr val="accent3"/>
                </a:solidFill>
                <a:latin typeface="Times New Roman" panose="02020603050405020304" pitchFamily="18" charset="0"/>
                <a:cs typeface="Times New Roman" panose="02020603050405020304" pitchFamily="18" charset="0"/>
              </a:rPr>
              <a:t>in </a:t>
            </a:r>
            <a:r>
              <a:rPr lang="en-US" sz="3600" b="1" dirty="0" err="1">
                <a:solidFill>
                  <a:schemeClr val="accent3"/>
                </a:solidFill>
                <a:latin typeface="Times New Roman" panose="02020603050405020304" pitchFamily="18" charset="0"/>
                <a:cs typeface="Times New Roman" panose="02020603050405020304" pitchFamily="18" charset="0"/>
              </a:rPr>
              <a:t>Repynne</a:t>
            </a:r>
            <a:r>
              <a:rPr lang="en-US" sz="3600" b="1" dirty="0">
                <a:solidFill>
                  <a:schemeClr val="accent3"/>
                </a:solidFill>
                <a:latin typeface="Times New Roman" panose="02020603050405020304" pitchFamily="18" charset="0"/>
                <a:cs typeface="Times New Roman" panose="02020603050405020304" pitchFamily="18" charset="0"/>
              </a:rPr>
              <a:t> village</a:t>
            </a:r>
            <a:endParaRPr lang="uk-UA" sz="3600" b="1" dirty="0">
              <a:solidFill>
                <a:schemeClr val="accent3"/>
              </a:solidFill>
              <a:latin typeface="Times New Roman" panose="02020603050405020304" pitchFamily="18" charset="0"/>
              <a:cs typeface="Times New Roman" panose="02020603050405020304" pitchFamily="18" charset="0"/>
            </a:endParaRPr>
          </a:p>
        </p:txBody>
      </p:sp>
      <p:pic>
        <p:nvPicPr>
          <p:cNvPr id="8" name="Місце для вмісту 7">
            <a:extLst>
              <a:ext uri="{FF2B5EF4-FFF2-40B4-BE49-F238E27FC236}">
                <a16:creationId xmlns:a16="http://schemas.microsoft.com/office/drawing/2014/main" xmlns="" id="{7A243FCF-90F6-4A92-A9FF-9A063BD623E4}"/>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rot="5400000">
            <a:off x="6058267" y="724271"/>
            <a:ext cx="6955655" cy="5311805"/>
          </a:xfrm>
        </p:spPr>
      </p:pic>
      <p:pic>
        <p:nvPicPr>
          <p:cNvPr id="7" name="Місце для вмісту 6">
            <a:extLst>
              <a:ext uri="{FF2B5EF4-FFF2-40B4-BE49-F238E27FC236}">
                <a16:creationId xmlns:a16="http://schemas.microsoft.com/office/drawing/2014/main" xmlns="" id="{00F7D0D9-B4AE-44D3-9E84-EAD228F5ADD2}"/>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l="6662" t="6691" r="4261" b="10765"/>
          <a:stretch/>
        </p:blipFill>
        <p:spPr>
          <a:xfrm>
            <a:off x="0" y="2442824"/>
            <a:ext cx="7374194" cy="4045974"/>
          </a:xfrm>
        </p:spPr>
      </p:pic>
    </p:spTree>
    <p:extLst>
      <p:ext uri="{BB962C8B-B14F-4D97-AF65-F5344CB8AC3E}">
        <p14:creationId xmlns:p14="http://schemas.microsoft.com/office/powerpoint/2010/main" val="35691119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BCACBDF6-5A57-44AD-871C-17104878E257}"/>
              </a:ext>
            </a:extLst>
          </p:cNvPr>
          <p:cNvSpPr>
            <a:spLocks noGrp="1"/>
          </p:cNvSpPr>
          <p:nvPr>
            <p:ph type="title"/>
          </p:nvPr>
        </p:nvSpPr>
        <p:spPr/>
        <p:txBody>
          <a:bodyPr/>
          <a:lstStyle/>
          <a:p>
            <a:endParaRPr lang="uk-UA"/>
          </a:p>
        </p:txBody>
      </p:sp>
      <p:pic>
        <p:nvPicPr>
          <p:cNvPr id="6" name="Місце для вмісту 5">
            <a:extLst>
              <a:ext uri="{FF2B5EF4-FFF2-40B4-BE49-F238E27FC236}">
                <a16:creationId xmlns:a16="http://schemas.microsoft.com/office/drawing/2014/main" xmlns="" id="{70C9A688-744C-44B3-824C-9C47B499AF27}"/>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10185" t="51954" r="7736" b="3104"/>
          <a:stretch/>
        </p:blipFill>
        <p:spPr>
          <a:xfrm rot="-5400000">
            <a:off x="2680663" y="131230"/>
            <a:ext cx="3625361" cy="3342970"/>
          </a:xfrm>
        </p:spPr>
      </p:pic>
      <p:pic>
        <p:nvPicPr>
          <p:cNvPr id="12" name="Місце для вмісту 11">
            <a:extLst>
              <a:ext uri="{FF2B5EF4-FFF2-40B4-BE49-F238E27FC236}">
                <a16:creationId xmlns:a16="http://schemas.microsoft.com/office/drawing/2014/main" xmlns="" id="{CB0D8361-B36F-47EE-AA26-87DCE2644EE8}"/>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l="53634" t="7324" r="3644" b="10447"/>
          <a:stretch/>
        </p:blipFill>
        <p:spPr>
          <a:xfrm>
            <a:off x="0" y="-9965"/>
            <a:ext cx="3274142" cy="3726426"/>
          </a:xfrm>
        </p:spPr>
      </p:pic>
      <p:pic>
        <p:nvPicPr>
          <p:cNvPr id="14" name="Рисунок 13">
            <a:extLst>
              <a:ext uri="{FF2B5EF4-FFF2-40B4-BE49-F238E27FC236}">
                <a16:creationId xmlns:a16="http://schemas.microsoft.com/office/drawing/2014/main" xmlns="" id="{5E743035-FEDA-439F-AC55-7C0116703B9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000" t="9891" r="4725" b="7958"/>
          <a:stretch/>
        </p:blipFill>
        <p:spPr>
          <a:xfrm>
            <a:off x="8340576" y="-9966"/>
            <a:ext cx="3989075" cy="4886766"/>
          </a:xfrm>
          <a:prstGeom prst="rect">
            <a:avLst/>
          </a:prstGeom>
        </p:spPr>
      </p:pic>
      <p:pic>
        <p:nvPicPr>
          <p:cNvPr id="16" name="Рисунок 15">
            <a:extLst>
              <a:ext uri="{FF2B5EF4-FFF2-40B4-BE49-F238E27FC236}">
                <a16:creationId xmlns:a16="http://schemas.microsoft.com/office/drawing/2014/main" xmlns="" id="{D1E9B90B-561C-49BC-8B1B-935A50A706B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1928" t="9175" r="2492" b="8674"/>
          <a:stretch/>
        </p:blipFill>
        <p:spPr>
          <a:xfrm>
            <a:off x="4918950" y="2861187"/>
            <a:ext cx="3421626" cy="4178709"/>
          </a:xfrm>
          <a:prstGeom prst="rect">
            <a:avLst/>
          </a:prstGeom>
        </p:spPr>
      </p:pic>
      <p:pic>
        <p:nvPicPr>
          <p:cNvPr id="18" name="Рисунок 17">
            <a:extLst>
              <a:ext uri="{FF2B5EF4-FFF2-40B4-BE49-F238E27FC236}">
                <a16:creationId xmlns:a16="http://schemas.microsoft.com/office/drawing/2014/main" xmlns="" id="{B8684332-2C9C-4669-8A50-58CC9AAAAB6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893" t="10037" r="54867" b="27023"/>
          <a:stretch/>
        </p:blipFill>
        <p:spPr>
          <a:xfrm>
            <a:off x="0" y="3716461"/>
            <a:ext cx="3342971" cy="3483177"/>
          </a:xfrm>
          <a:prstGeom prst="rect">
            <a:avLst/>
          </a:prstGeom>
        </p:spPr>
      </p:pic>
    </p:spTree>
    <p:extLst>
      <p:ext uri="{BB962C8B-B14F-4D97-AF65-F5344CB8AC3E}">
        <p14:creationId xmlns:p14="http://schemas.microsoft.com/office/powerpoint/2010/main" val="14131889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B61F8255-29A6-46C8-87F9-3D145A5F9098}"/>
              </a:ext>
            </a:extLst>
          </p:cNvPr>
          <p:cNvSpPr>
            <a:spLocks noGrp="1"/>
          </p:cNvSpPr>
          <p:nvPr>
            <p:ph type="title"/>
          </p:nvPr>
        </p:nvSpPr>
        <p:spPr/>
        <p:txBody>
          <a:bodyPr/>
          <a:lstStyle/>
          <a:p>
            <a:endParaRPr lang="uk-UA" dirty="0"/>
          </a:p>
        </p:txBody>
      </p:sp>
      <p:pic>
        <p:nvPicPr>
          <p:cNvPr id="6" name="Місце для вмісту 5">
            <a:extLst>
              <a:ext uri="{FF2B5EF4-FFF2-40B4-BE49-F238E27FC236}">
                <a16:creationId xmlns:a16="http://schemas.microsoft.com/office/drawing/2014/main" xmlns="" id="{E5CD703F-8CE6-44FA-8B63-5340452C6CF7}"/>
              </a:ext>
            </a:extLst>
          </p:cNvPr>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l="9489" t="5418" r="8462" b="51230"/>
          <a:stretch/>
        </p:blipFill>
        <p:spPr>
          <a:xfrm rot="5400000">
            <a:off x="-575189" y="575188"/>
            <a:ext cx="4572002" cy="3421628"/>
          </a:xfrm>
        </p:spPr>
      </p:pic>
      <p:pic>
        <p:nvPicPr>
          <p:cNvPr id="8" name="Місце для вмісту 7">
            <a:extLst>
              <a:ext uri="{FF2B5EF4-FFF2-40B4-BE49-F238E27FC236}">
                <a16:creationId xmlns:a16="http://schemas.microsoft.com/office/drawing/2014/main" xmlns="" id="{4975C3A9-C578-4EE4-B4DD-365324234DF8}"/>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2882" t="9297" r="51488" b="8474"/>
          <a:stretch/>
        </p:blipFill>
        <p:spPr>
          <a:xfrm>
            <a:off x="3519948" y="1853248"/>
            <a:ext cx="3696929" cy="5004752"/>
          </a:xfrm>
        </p:spPr>
      </p:pic>
      <p:pic>
        <p:nvPicPr>
          <p:cNvPr id="10" name="Рисунок 9">
            <a:extLst>
              <a:ext uri="{FF2B5EF4-FFF2-40B4-BE49-F238E27FC236}">
                <a16:creationId xmlns:a16="http://schemas.microsoft.com/office/drawing/2014/main" xmlns="" id="{BF2C572C-46CC-435B-A4DD-B9C15802956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966" t="8603" r="23839" b="18789"/>
          <a:stretch/>
        </p:blipFill>
        <p:spPr>
          <a:xfrm>
            <a:off x="7315199" y="4680154"/>
            <a:ext cx="4975124" cy="2246671"/>
          </a:xfrm>
          <a:prstGeom prst="rect">
            <a:avLst/>
          </a:prstGeom>
        </p:spPr>
      </p:pic>
      <p:pic>
        <p:nvPicPr>
          <p:cNvPr id="12" name="Рисунок 11">
            <a:extLst>
              <a:ext uri="{FF2B5EF4-FFF2-40B4-BE49-F238E27FC236}">
                <a16:creationId xmlns:a16="http://schemas.microsoft.com/office/drawing/2014/main" xmlns="" id="{BA6130EE-A436-4756-87CB-FEEB6A39627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168" t="8602" r="47680" b="23584"/>
          <a:stretch/>
        </p:blipFill>
        <p:spPr>
          <a:xfrm>
            <a:off x="7973960" y="0"/>
            <a:ext cx="4218039" cy="4237703"/>
          </a:xfrm>
          <a:prstGeom prst="rect">
            <a:avLst/>
          </a:prstGeom>
        </p:spPr>
      </p:pic>
    </p:spTree>
    <p:extLst>
      <p:ext uri="{BB962C8B-B14F-4D97-AF65-F5344CB8AC3E}">
        <p14:creationId xmlns:p14="http://schemas.microsoft.com/office/powerpoint/2010/main" val="24248741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5E02BB0-4D1A-4F42-96AD-F49D31FCA5BD}"/>
              </a:ext>
            </a:extLst>
          </p:cNvPr>
          <p:cNvSpPr>
            <a:spLocks noGrp="1"/>
          </p:cNvSpPr>
          <p:nvPr>
            <p:ph type="title"/>
          </p:nvPr>
        </p:nvSpPr>
        <p:spPr/>
        <p:txBody>
          <a:bodyPr/>
          <a:lstStyle/>
          <a:p>
            <a:endParaRPr lang="uk-UA"/>
          </a:p>
        </p:txBody>
      </p:sp>
      <p:pic>
        <p:nvPicPr>
          <p:cNvPr id="6" name="Місце для вмісту 7">
            <a:extLst>
              <a:ext uri="{FF2B5EF4-FFF2-40B4-BE49-F238E27FC236}">
                <a16:creationId xmlns:a16="http://schemas.microsoft.com/office/drawing/2014/main" xmlns="" id="{1E74B20F-A245-4FF5-9F63-82395575FDB6}"/>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99495" y="1"/>
            <a:ext cx="9942990" cy="6773662"/>
          </a:xfrm>
        </p:spPr>
      </p:pic>
      <p:pic>
        <p:nvPicPr>
          <p:cNvPr id="9" name="Місце для вмісту 5">
            <a:extLst>
              <a:ext uri="{FF2B5EF4-FFF2-40B4-BE49-F238E27FC236}">
                <a16:creationId xmlns:a16="http://schemas.microsoft.com/office/drawing/2014/main" xmlns="" id="{68BD371D-94FB-4C82-8000-3F4FA25D5C41}"/>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3071674" y="-195309"/>
            <a:ext cx="9472474" cy="7714695"/>
          </a:xfrm>
        </p:spPr>
      </p:pic>
    </p:spTree>
    <p:extLst>
      <p:ext uri="{BB962C8B-B14F-4D97-AF65-F5344CB8AC3E}">
        <p14:creationId xmlns:p14="http://schemas.microsoft.com/office/powerpoint/2010/main" val="4038075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BACD26D7-3C64-4D12-A8D2-F3794058280E}"/>
              </a:ext>
            </a:extLst>
          </p:cNvPr>
          <p:cNvSpPr>
            <a:spLocks noGrp="1"/>
          </p:cNvSpPr>
          <p:nvPr>
            <p:ph type="title"/>
          </p:nvPr>
        </p:nvSpPr>
        <p:spPr>
          <a:xfrm>
            <a:off x="9845337" y="1053738"/>
            <a:ext cx="2346664" cy="1826546"/>
          </a:xfrm>
        </p:spPr>
        <p:txBody>
          <a:bodyPr/>
          <a:lstStyle/>
          <a:p>
            <a:r>
              <a:rPr lang="en-US" sz="3200" dirty="0">
                <a:solidFill>
                  <a:schemeClr val="accent3"/>
                </a:solidFill>
                <a:latin typeface="Times New Roman" panose="02020603050405020304" pitchFamily="18" charset="0"/>
                <a:cs typeface="Times New Roman" panose="02020603050405020304" pitchFamily="18" charset="0"/>
              </a:rPr>
              <a:t>Post-war pictures of </a:t>
            </a:r>
            <a:r>
              <a:rPr lang="en-US" sz="3200" dirty="0" err="1">
                <a:solidFill>
                  <a:schemeClr val="accent3"/>
                </a:solidFill>
                <a:latin typeface="Times New Roman" panose="02020603050405020304" pitchFamily="18" charset="0"/>
                <a:cs typeface="Times New Roman" panose="02020603050405020304" pitchFamily="18" charset="0"/>
              </a:rPr>
              <a:t>Bohumil</a:t>
            </a:r>
            <a:r>
              <a:rPr lang="en-US" sz="3200" dirty="0">
                <a:solidFill>
                  <a:schemeClr val="accent3"/>
                </a:solidFill>
                <a:latin typeface="Times New Roman" panose="02020603050405020304" pitchFamily="18" charset="0"/>
                <a:cs typeface="Times New Roman" panose="02020603050405020304" pitchFamily="18" charset="0"/>
              </a:rPr>
              <a:t> </a:t>
            </a:r>
            <a:r>
              <a:rPr lang="en-US" sz="3200" dirty="0" err="1">
                <a:solidFill>
                  <a:schemeClr val="accent3"/>
                </a:solidFill>
                <a:latin typeface="Times New Roman" panose="02020603050405020304" pitchFamily="18" charset="0"/>
                <a:cs typeface="Times New Roman" panose="02020603050405020304" pitchFamily="18" charset="0"/>
              </a:rPr>
              <a:t>Krs</a:t>
            </a:r>
            <a:endParaRPr lang="uk-UA" sz="3200" dirty="0">
              <a:solidFill>
                <a:schemeClr val="accent3"/>
              </a:solidFill>
              <a:latin typeface="Times New Roman" panose="02020603050405020304" pitchFamily="18" charset="0"/>
              <a:cs typeface="Times New Roman" panose="02020603050405020304" pitchFamily="18" charset="0"/>
            </a:endParaRPr>
          </a:p>
        </p:txBody>
      </p:sp>
      <p:pic>
        <p:nvPicPr>
          <p:cNvPr id="9" name="Місце для вмісту 27">
            <a:extLst>
              <a:ext uri="{FF2B5EF4-FFF2-40B4-BE49-F238E27FC236}">
                <a16:creationId xmlns:a16="http://schemas.microsoft.com/office/drawing/2014/main" xmlns="" id="{6CAD34C7-2CCD-4640-9A80-F3886B8460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431" y="-413567"/>
            <a:ext cx="6468895" cy="4740957"/>
          </a:xfrm>
          <a:prstGeom prst="rect">
            <a:avLst/>
          </a:prstGeom>
        </p:spPr>
      </p:pic>
      <p:pic>
        <p:nvPicPr>
          <p:cNvPr id="11" name="Місце для вмісту 10">
            <a:extLst>
              <a:ext uri="{FF2B5EF4-FFF2-40B4-BE49-F238E27FC236}">
                <a16:creationId xmlns:a16="http://schemas.microsoft.com/office/drawing/2014/main" xmlns="" id="{7802EAEC-B716-484E-B246-19787A2E45A8}"/>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85064" y="-142042"/>
            <a:ext cx="5060272" cy="3747374"/>
          </a:xfrm>
        </p:spPr>
      </p:pic>
      <p:pic>
        <p:nvPicPr>
          <p:cNvPr id="15" name="Місце для вмісту 14">
            <a:extLst>
              <a:ext uri="{FF2B5EF4-FFF2-40B4-BE49-F238E27FC236}">
                <a16:creationId xmlns:a16="http://schemas.microsoft.com/office/drawing/2014/main" xmlns="" id="{B905C55D-6CA5-4FA1-A91C-54931068B624}"/>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8353887" y="2880284"/>
            <a:ext cx="3838113" cy="3924238"/>
          </a:xfrm>
        </p:spPr>
      </p:pic>
      <p:pic>
        <p:nvPicPr>
          <p:cNvPr id="17" name="Рисунок 16">
            <a:extLst>
              <a:ext uri="{FF2B5EF4-FFF2-40B4-BE49-F238E27FC236}">
                <a16:creationId xmlns:a16="http://schemas.microsoft.com/office/drawing/2014/main" xmlns="" id="{B62CBBA8-1C3A-41FB-B470-9D536C0611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1204" y="3605332"/>
            <a:ext cx="5633391" cy="3328987"/>
          </a:xfrm>
          <a:prstGeom prst="rect">
            <a:avLst/>
          </a:prstGeom>
        </p:spPr>
      </p:pic>
    </p:spTree>
    <p:extLst>
      <p:ext uri="{BB962C8B-B14F-4D97-AF65-F5344CB8AC3E}">
        <p14:creationId xmlns:p14="http://schemas.microsoft.com/office/powerpoint/2010/main" val="40419041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 y="0"/>
            <a:ext cx="6516821" cy="1152983"/>
          </a:xfrm>
        </p:spPr>
        <p:txBody>
          <a:bodyPr/>
          <a:lstStyle/>
          <a:p>
            <a:pPr algn="ctr"/>
            <a:r>
              <a:rPr lang="en-US" sz="3600" b="1" dirty="0">
                <a:solidFill>
                  <a:schemeClr val="accent2"/>
                </a:solidFill>
                <a:latin typeface="Times New Roman" panose="02020603050405020304" pitchFamily="18" charset="0"/>
                <a:cs typeface="Times New Roman" panose="02020603050405020304" pitchFamily="18" charset="0"/>
              </a:rPr>
              <a:t>Military </a:t>
            </a:r>
            <a:r>
              <a:rPr lang="en-US" sz="3600" b="1" dirty="0" smtClean="0">
                <a:solidFill>
                  <a:schemeClr val="accent2"/>
                </a:solidFill>
                <a:latin typeface="Times New Roman" panose="02020603050405020304" pitchFamily="18" charset="0"/>
                <a:cs typeface="Times New Roman" panose="02020603050405020304" pitchFamily="18" charset="0"/>
              </a:rPr>
              <a:t>cemeteries </a:t>
            </a:r>
            <a:r>
              <a:rPr lang="en-US" sz="3600" b="1" dirty="0">
                <a:solidFill>
                  <a:schemeClr val="accent2"/>
                </a:solidFill>
                <a:latin typeface="Times New Roman" panose="02020603050405020304" pitchFamily="18" charset="0"/>
                <a:cs typeface="Times New Roman" panose="02020603050405020304" pitchFamily="18" charset="0"/>
              </a:rPr>
              <a:t>in Carpathian Mountains</a:t>
            </a:r>
            <a:endParaRPr lang="uk-UA" sz="3600" dirty="0"/>
          </a:p>
        </p:txBody>
      </p:sp>
      <p:graphicFrame>
        <p:nvGraphicFramePr>
          <p:cNvPr id="9" name="Місце для вмісту 8">
            <a:extLst>
              <a:ext uri="{FF2B5EF4-FFF2-40B4-BE49-F238E27FC236}">
                <a16:creationId xmlns:a16="http://schemas.microsoft.com/office/drawing/2014/main" xmlns="" id="{CCECFD75-37D6-4C4C-B4CC-938BABEE823B}"/>
              </a:ext>
            </a:extLst>
          </p:cNvPr>
          <p:cNvGraphicFramePr>
            <a:graphicFrameLocks noGrp="1" noChangeAspect="1"/>
          </p:cNvGraphicFramePr>
          <p:nvPr>
            <p:ph sz="half" idx="1"/>
            <p:extLst>
              <p:ext uri="{D42A27DB-BD31-4B8C-83A1-F6EECF244321}">
                <p14:modId xmlns:p14="http://schemas.microsoft.com/office/powerpoint/2010/main" val="222014815"/>
              </p:ext>
            </p:extLst>
          </p:nvPr>
        </p:nvGraphicFramePr>
        <p:xfrm>
          <a:off x="-1238139" y="1152983"/>
          <a:ext cx="8901683" cy="6155417"/>
        </p:xfrm>
        <a:graphic>
          <a:graphicData uri="http://schemas.openxmlformats.org/presentationml/2006/ole">
            <mc:AlternateContent xmlns:mc="http://schemas.openxmlformats.org/markup-compatibility/2006">
              <mc:Choice xmlns:v="urn:schemas-microsoft-com:vml" Requires="v">
                <p:oleObj spid="_x0000_s9252" name="Acrobat Document" r:id="rId3" imgW="8019882" imgH="5667062" progId="Acrobat.Document.11">
                  <p:embed/>
                </p:oleObj>
              </mc:Choice>
              <mc:Fallback>
                <p:oleObj name="Acrobat Document" r:id="rId3" imgW="8019882" imgH="5667062" progId="Acrobat.Document.11">
                  <p:embed/>
                  <p:pic>
                    <p:nvPicPr>
                      <p:cNvPr id="9" name="Місце для вмісту 8">
                        <a:extLst>
                          <a:ext uri="{FF2B5EF4-FFF2-40B4-BE49-F238E27FC236}">
                            <a16:creationId xmlns:a16="http://schemas.microsoft.com/office/drawing/2014/main" xmlns="" id="{CCECFD75-37D6-4C4C-B4CC-938BABEE823B}"/>
                          </a:ext>
                        </a:extLst>
                      </p:cNvPr>
                      <p:cNvPicPr/>
                      <p:nvPr/>
                    </p:nvPicPr>
                    <p:blipFill>
                      <a:blip r:embed="rId4"/>
                      <a:stretch>
                        <a:fillRect/>
                      </a:stretch>
                    </p:blipFill>
                    <p:spPr>
                      <a:xfrm>
                        <a:off x="-1238139" y="1152983"/>
                        <a:ext cx="8901683" cy="6155417"/>
                      </a:xfrm>
                      <a:prstGeom prst="rect">
                        <a:avLst/>
                      </a:prstGeom>
                    </p:spPr>
                  </p:pic>
                </p:oleObj>
              </mc:Fallback>
            </mc:AlternateContent>
          </a:graphicData>
        </a:graphic>
      </p:graphicFrame>
      <p:pic>
        <p:nvPicPr>
          <p:cNvPr id="10" name="Місце для вмісту 9">
            <a:extLst>
              <a:ext uri="{FF2B5EF4-FFF2-40B4-BE49-F238E27FC236}">
                <a16:creationId xmlns:a16="http://schemas.microsoft.com/office/drawing/2014/main" xmlns="" id="{278A1741-7616-4229-96DE-9A89B8E61136}"/>
              </a:ext>
            </a:extLst>
          </p:cNvPr>
          <p:cNvPicPr>
            <a:picLocks noGrp="1" noChangeAspect="1"/>
          </p:cNvPicPr>
          <p:nvPr>
            <p:ph sz="half" idx="2"/>
          </p:nvPr>
        </p:nvPicPr>
        <p:blipFill>
          <a:blip r:embed="rId5" cstate="print">
            <a:extLst>
              <a:ext uri="{28A0092B-C50C-407E-A947-70E740481C1C}">
                <a14:useLocalDpi xmlns:a14="http://schemas.microsoft.com/office/drawing/2010/main" val="0"/>
              </a:ext>
            </a:extLst>
          </a:blip>
          <a:stretch>
            <a:fillRect/>
          </a:stretch>
        </p:blipFill>
        <p:spPr>
          <a:xfrm>
            <a:off x="6516822" y="-69669"/>
            <a:ext cx="5675177" cy="3814355"/>
          </a:xfrm>
        </p:spPr>
      </p:pic>
      <p:pic>
        <p:nvPicPr>
          <p:cNvPr id="12" name="Рисунок 11">
            <a:extLst>
              <a:ext uri="{FF2B5EF4-FFF2-40B4-BE49-F238E27FC236}">
                <a16:creationId xmlns:a16="http://schemas.microsoft.com/office/drawing/2014/main" xmlns="" id="{A11B8D2B-6838-44EB-AC88-7E17BFC856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16822" y="3587931"/>
            <a:ext cx="5779681" cy="3270068"/>
          </a:xfrm>
          <a:prstGeom prst="rect">
            <a:avLst/>
          </a:prstGeom>
        </p:spPr>
      </p:pic>
    </p:spTree>
    <p:extLst>
      <p:ext uri="{BB962C8B-B14F-4D97-AF65-F5344CB8AC3E}">
        <p14:creationId xmlns:p14="http://schemas.microsoft.com/office/powerpoint/2010/main" val="10852166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C794B93D-BCE2-49B0-9A71-D6AF692C7E6A}"/>
              </a:ext>
            </a:extLst>
          </p:cNvPr>
          <p:cNvSpPr>
            <a:spLocks noGrp="1"/>
          </p:cNvSpPr>
          <p:nvPr>
            <p:ph type="title"/>
          </p:nvPr>
        </p:nvSpPr>
        <p:spPr>
          <a:xfrm>
            <a:off x="0" y="4545874"/>
            <a:ext cx="2058131" cy="2312124"/>
          </a:xfrm>
        </p:spPr>
        <p:txBody>
          <a:bodyPr/>
          <a:lstStyle/>
          <a:p>
            <a:pPr algn="ctr"/>
            <a:r>
              <a:rPr lang="en-US" sz="3600" b="1" dirty="0">
                <a:solidFill>
                  <a:schemeClr val="accent3"/>
                </a:solidFill>
                <a:latin typeface="Times New Roman" panose="02020603050405020304" pitchFamily="18" charset="0"/>
                <a:cs typeface="Times New Roman" panose="02020603050405020304" pitchFamily="18" charset="0"/>
              </a:rPr>
              <a:t>Slovenia</a:t>
            </a:r>
            <a:r>
              <a:rPr lang="en-US" sz="4000" b="1" dirty="0">
                <a:solidFill>
                  <a:schemeClr val="accent3"/>
                </a:solidFill>
                <a:latin typeface="Times New Roman" panose="02020603050405020304" pitchFamily="18" charset="0"/>
                <a:cs typeface="Times New Roman" panose="02020603050405020304" pitchFamily="18" charset="0"/>
              </a:rPr>
              <a:t>, 2019</a:t>
            </a:r>
            <a:endParaRPr lang="uk-UA" dirty="0"/>
          </a:p>
        </p:txBody>
      </p:sp>
      <p:pic>
        <p:nvPicPr>
          <p:cNvPr id="6" name="Місце для вмісту 5">
            <a:extLst>
              <a:ext uri="{FF2B5EF4-FFF2-40B4-BE49-F238E27FC236}">
                <a16:creationId xmlns:a16="http://schemas.microsoft.com/office/drawing/2014/main" xmlns="" id="{240AB262-65E0-422A-8FA5-C740118FEAE8}"/>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rot="5400000">
            <a:off x="-494090" y="410214"/>
            <a:ext cx="4432663" cy="3612236"/>
          </a:xfrm>
        </p:spPr>
      </p:pic>
      <p:pic>
        <p:nvPicPr>
          <p:cNvPr id="8" name="Місце для вмісту 7">
            <a:extLst>
              <a:ext uri="{FF2B5EF4-FFF2-40B4-BE49-F238E27FC236}">
                <a16:creationId xmlns:a16="http://schemas.microsoft.com/office/drawing/2014/main" xmlns="" id="{74490BF9-2CA9-49B3-BA76-AFA04CD93B61}"/>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rot="5400000">
            <a:off x="8949478" y="256148"/>
            <a:ext cx="3429000" cy="2916706"/>
          </a:xfrm>
        </p:spPr>
      </p:pic>
      <p:pic>
        <p:nvPicPr>
          <p:cNvPr id="7" name="Місце для вмісту 11">
            <a:extLst>
              <a:ext uri="{FF2B5EF4-FFF2-40B4-BE49-F238E27FC236}">
                <a16:creationId xmlns:a16="http://schemas.microsoft.com/office/drawing/2014/main" xmlns="" id="{2AC4917D-E89C-4D21-83CC-FCAC5FF73F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07890" y="0"/>
            <a:ext cx="5518205" cy="3857939"/>
          </a:xfrm>
          <a:prstGeom prst="rect">
            <a:avLst/>
          </a:prstGeom>
        </p:spPr>
      </p:pic>
      <p:pic>
        <p:nvPicPr>
          <p:cNvPr id="11" name="Місце для вмісту 9">
            <a:extLst>
              <a:ext uri="{FF2B5EF4-FFF2-40B4-BE49-F238E27FC236}">
                <a16:creationId xmlns:a16="http://schemas.microsoft.com/office/drawing/2014/main" xmlns="" id="{020244DD-0E7A-4CB2-829D-2019F7C1F0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765040" y="3825902"/>
            <a:ext cx="3733004" cy="3146822"/>
          </a:xfrm>
          <a:prstGeom prst="rect">
            <a:avLst/>
          </a:prstGeom>
        </p:spPr>
      </p:pic>
      <p:pic>
        <p:nvPicPr>
          <p:cNvPr id="5" name="Рисунок 4">
            <a:extLst>
              <a:ext uri="{FF2B5EF4-FFF2-40B4-BE49-F238E27FC236}">
                <a16:creationId xmlns:a16="http://schemas.microsoft.com/office/drawing/2014/main" xmlns="" id="{D549873E-1B81-4D4B-8FE0-6198222BFA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4483" y="3690946"/>
            <a:ext cx="5434148" cy="3605349"/>
          </a:xfrm>
          <a:prstGeom prst="rect">
            <a:avLst/>
          </a:prstGeom>
        </p:spPr>
      </p:pic>
    </p:spTree>
    <p:extLst>
      <p:ext uri="{BB962C8B-B14F-4D97-AF65-F5344CB8AC3E}">
        <p14:creationId xmlns:p14="http://schemas.microsoft.com/office/powerpoint/2010/main" val="22563663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44B18BF6-A5C7-4E02-83DC-DC3A4BD09384}"/>
              </a:ext>
            </a:extLst>
          </p:cNvPr>
          <p:cNvSpPr>
            <a:spLocks noGrp="1"/>
          </p:cNvSpPr>
          <p:nvPr>
            <p:ph type="title"/>
          </p:nvPr>
        </p:nvSpPr>
        <p:spPr>
          <a:xfrm>
            <a:off x="1" y="0"/>
            <a:ext cx="7782741" cy="1184366"/>
          </a:xfrm>
        </p:spPr>
        <p:txBody>
          <a:bodyPr/>
          <a:lstStyle/>
          <a:p>
            <a:pPr algn="r"/>
            <a:r>
              <a:rPr lang="en-US" sz="2800" b="1" dirty="0">
                <a:solidFill>
                  <a:schemeClr val="accent2"/>
                </a:solidFill>
                <a:latin typeface="Times New Roman" panose="02020603050405020304" pitchFamily="18" charset="0"/>
                <a:cs typeface="Times New Roman" panose="02020603050405020304" pitchFamily="18" charset="0"/>
              </a:rPr>
              <a:t>Military cemetery on mountain 1144 near </a:t>
            </a:r>
            <a:r>
              <a:rPr lang="en-US" sz="2800" b="1" dirty="0" err="1">
                <a:solidFill>
                  <a:schemeClr val="accent2"/>
                </a:solidFill>
                <a:latin typeface="Times New Roman" panose="02020603050405020304" pitchFamily="18" charset="0"/>
                <a:cs typeface="Times New Roman" panose="02020603050405020304" pitchFamily="18" charset="0"/>
              </a:rPr>
              <a:t>Zavijka</a:t>
            </a:r>
            <a:r>
              <a:rPr lang="en-US" sz="2800" b="1" dirty="0">
                <a:solidFill>
                  <a:schemeClr val="accent2"/>
                </a:solidFill>
                <a:latin typeface="Times New Roman" panose="02020603050405020304" pitchFamily="18" charset="0"/>
                <a:cs typeface="Times New Roman" panose="02020603050405020304" pitchFamily="18" charset="0"/>
              </a:rPr>
              <a:t> </a:t>
            </a:r>
            <a:r>
              <a:rPr lang="en-US" sz="3200" b="1" dirty="0">
                <a:solidFill>
                  <a:schemeClr val="bg2">
                    <a:lumMod val="40000"/>
                    <a:lumOff val="60000"/>
                  </a:schemeClr>
                </a:solidFill>
                <a:latin typeface="Times New Roman" panose="02020603050405020304" pitchFamily="18" charset="0"/>
                <a:cs typeface="Times New Roman" panose="02020603050405020304" pitchFamily="18" charset="0"/>
              </a:rPr>
              <a:t>18</a:t>
            </a:r>
            <a:r>
              <a:rPr lang="en-US" sz="2400" b="1" dirty="0">
                <a:solidFill>
                  <a:schemeClr val="bg2">
                    <a:lumMod val="40000"/>
                    <a:lumOff val="60000"/>
                  </a:schemeClr>
                </a:solidFill>
                <a:latin typeface="Times New Roman" panose="02020603050405020304" pitchFamily="18" charset="0"/>
                <a:cs typeface="Times New Roman" panose="02020603050405020304" pitchFamily="18" charset="0"/>
              </a:rPr>
              <a:t> Soldiers buried</a:t>
            </a:r>
            <a:endParaRPr lang="uk-UA" sz="2400" dirty="0">
              <a:solidFill>
                <a:schemeClr val="bg2">
                  <a:lumMod val="40000"/>
                  <a:lumOff val="60000"/>
                </a:schemeClr>
              </a:solidFill>
            </a:endParaRPr>
          </a:p>
        </p:txBody>
      </p:sp>
      <p:graphicFrame>
        <p:nvGraphicFramePr>
          <p:cNvPr id="6" name="Місце для вмісту 5">
            <a:extLst>
              <a:ext uri="{FF2B5EF4-FFF2-40B4-BE49-F238E27FC236}">
                <a16:creationId xmlns:a16="http://schemas.microsoft.com/office/drawing/2014/main" xmlns="" id="{E9560E08-E2FF-4FFE-A099-4D11C811A851}"/>
              </a:ext>
            </a:extLst>
          </p:cNvPr>
          <p:cNvGraphicFramePr>
            <a:graphicFrameLocks noGrp="1" noChangeAspect="1"/>
          </p:cNvGraphicFramePr>
          <p:nvPr>
            <p:ph sz="half" idx="1"/>
            <p:extLst>
              <p:ext uri="{D42A27DB-BD31-4B8C-83A1-F6EECF244321}">
                <p14:modId xmlns:p14="http://schemas.microsoft.com/office/powerpoint/2010/main" val="856273024"/>
              </p:ext>
            </p:extLst>
          </p:nvPr>
        </p:nvGraphicFramePr>
        <p:xfrm>
          <a:off x="-124287" y="727969"/>
          <a:ext cx="5379868" cy="6285390"/>
        </p:xfrm>
        <a:graphic>
          <a:graphicData uri="http://schemas.openxmlformats.org/presentationml/2006/ole">
            <mc:AlternateContent xmlns:mc="http://schemas.openxmlformats.org/markup-compatibility/2006">
              <mc:Choice xmlns:v="urn:schemas-microsoft-com:vml" Requires="v">
                <p:oleObj spid="_x0000_s7234" name="Acrobat Document" r:id="rId3" imgW="5667363" imgH="8020022" progId="Acrobat.Document.11">
                  <p:embed/>
                </p:oleObj>
              </mc:Choice>
              <mc:Fallback>
                <p:oleObj name="Acrobat Document" r:id="rId3" imgW="5667363" imgH="8020022" progId="Acrobat.Document.11">
                  <p:embed/>
                  <p:pic>
                    <p:nvPicPr>
                      <p:cNvPr id="0" name=""/>
                      <p:cNvPicPr/>
                      <p:nvPr/>
                    </p:nvPicPr>
                    <p:blipFill>
                      <a:blip r:embed="rId4"/>
                      <a:stretch>
                        <a:fillRect/>
                      </a:stretch>
                    </p:blipFill>
                    <p:spPr>
                      <a:xfrm>
                        <a:off x="-124287" y="727969"/>
                        <a:ext cx="5379868" cy="6285390"/>
                      </a:xfrm>
                      <a:prstGeom prst="rect">
                        <a:avLst/>
                      </a:prstGeom>
                    </p:spPr>
                  </p:pic>
                </p:oleObj>
              </mc:Fallback>
            </mc:AlternateContent>
          </a:graphicData>
        </a:graphic>
      </p:graphicFrame>
      <p:pic>
        <p:nvPicPr>
          <p:cNvPr id="4" name="Рисунок 3">
            <a:extLst>
              <a:ext uri="{FF2B5EF4-FFF2-40B4-BE49-F238E27FC236}">
                <a16:creationId xmlns:a16="http://schemas.microsoft.com/office/drawing/2014/main" xmlns="" id="{38B618EF-81E6-4BA4-91AB-0495CF3AD2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7211796" y="-801960"/>
            <a:ext cx="6285392" cy="5143500"/>
          </a:xfrm>
          <a:prstGeom prst="rect">
            <a:avLst/>
          </a:prstGeom>
        </p:spPr>
      </p:pic>
      <p:pic>
        <p:nvPicPr>
          <p:cNvPr id="10" name="Місце для вмісту 9">
            <a:extLst>
              <a:ext uri="{FF2B5EF4-FFF2-40B4-BE49-F238E27FC236}">
                <a16:creationId xmlns:a16="http://schemas.microsoft.com/office/drawing/2014/main" xmlns="" id="{1FBB3915-CCA4-40AA-B8A1-BACCE716F79A}"/>
              </a:ext>
            </a:extLst>
          </p:cNvPr>
          <p:cNvPicPr>
            <a:picLocks noGrp="1" noChangeAspect="1"/>
          </p:cNvPicPr>
          <p:nvPr>
            <p:ph sz="half" idx="2"/>
          </p:nvPr>
        </p:nvPicPr>
        <p:blipFill>
          <a:blip r:embed="rId6" cstate="print">
            <a:extLst>
              <a:ext uri="{28A0092B-C50C-407E-A947-70E740481C1C}">
                <a14:useLocalDpi xmlns:a14="http://schemas.microsoft.com/office/drawing/2010/main" val="0"/>
              </a:ext>
            </a:extLst>
          </a:blip>
          <a:stretch>
            <a:fillRect/>
          </a:stretch>
        </p:blipFill>
        <p:spPr>
          <a:xfrm>
            <a:off x="4807131" y="3152503"/>
            <a:ext cx="4999492" cy="3796937"/>
          </a:xfrm>
        </p:spPr>
      </p:pic>
    </p:spTree>
    <p:extLst>
      <p:ext uri="{BB962C8B-B14F-4D97-AF65-F5344CB8AC3E}">
        <p14:creationId xmlns:p14="http://schemas.microsoft.com/office/powerpoint/2010/main" val="22161933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A6028D9F-3AB7-42C8-A550-2F8BB4FC1717}"/>
              </a:ext>
            </a:extLst>
          </p:cNvPr>
          <p:cNvSpPr>
            <a:spLocks noGrp="1"/>
          </p:cNvSpPr>
          <p:nvPr>
            <p:ph type="title"/>
          </p:nvPr>
        </p:nvSpPr>
        <p:spPr>
          <a:xfrm>
            <a:off x="6542842" y="150920"/>
            <a:ext cx="5649157" cy="754602"/>
          </a:xfrm>
        </p:spPr>
        <p:txBody>
          <a:bodyPr/>
          <a:lstStyle/>
          <a:p>
            <a:r>
              <a:rPr lang="en-US" sz="3200" b="1" dirty="0">
                <a:solidFill>
                  <a:schemeClr val="accent3"/>
                </a:solidFill>
                <a:latin typeface="Times New Roman" panose="02020603050405020304" pitchFamily="18" charset="0"/>
                <a:cs typeface="Times New Roman" panose="02020603050405020304" pitchFamily="18" charset="0"/>
              </a:rPr>
              <a:t>Military cemeteries in </a:t>
            </a:r>
            <a:r>
              <a:rPr lang="en-US" sz="3200" b="1" dirty="0" err="1">
                <a:solidFill>
                  <a:schemeClr val="accent3"/>
                </a:solidFill>
                <a:latin typeface="Times New Roman" panose="02020603050405020304" pitchFamily="18" charset="0"/>
                <a:cs typeface="Times New Roman" panose="02020603050405020304" pitchFamily="18" charset="0"/>
              </a:rPr>
              <a:t>Mizhirja</a:t>
            </a:r>
            <a:endParaRPr lang="uk-UA" sz="3200" dirty="0">
              <a:solidFill>
                <a:schemeClr val="accent3"/>
              </a:solidFill>
            </a:endParaRPr>
          </a:p>
        </p:txBody>
      </p:sp>
      <p:sp>
        <p:nvSpPr>
          <p:cNvPr id="4" name="Місце для вмісту 3">
            <a:extLst>
              <a:ext uri="{FF2B5EF4-FFF2-40B4-BE49-F238E27FC236}">
                <a16:creationId xmlns:a16="http://schemas.microsoft.com/office/drawing/2014/main" xmlns="" id="{4E2C7C90-7123-4E3D-BF3D-D42420E423F1}"/>
              </a:ext>
            </a:extLst>
          </p:cNvPr>
          <p:cNvSpPr>
            <a:spLocks noGrp="1"/>
          </p:cNvSpPr>
          <p:nvPr>
            <p:ph sz="half" idx="2"/>
          </p:nvPr>
        </p:nvSpPr>
        <p:spPr/>
        <p:txBody>
          <a:bodyPr/>
          <a:lstStyle/>
          <a:p>
            <a:endParaRPr lang="uk-UA"/>
          </a:p>
        </p:txBody>
      </p:sp>
      <p:graphicFrame>
        <p:nvGraphicFramePr>
          <p:cNvPr id="3" name="Об'єкт 2">
            <a:extLst>
              <a:ext uri="{FF2B5EF4-FFF2-40B4-BE49-F238E27FC236}">
                <a16:creationId xmlns:a16="http://schemas.microsoft.com/office/drawing/2014/main" xmlns="" id="{6BF1CA90-FF9E-4C65-909B-8F65EED1AC66}"/>
              </a:ext>
            </a:extLst>
          </p:cNvPr>
          <p:cNvGraphicFramePr>
            <a:graphicFrameLocks noChangeAspect="1"/>
          </p:cNvGraphicFramePr>
          <p:nvPr/>
        </p:nvGraphicFramePr>
        <p:xfrm>
          <a:off x="5462305" y="905522"/>
          <a:ext cx="8020050" cy="6084379"/>
        </p:xfrm>
        <a:graphic>
          <a:graphicData uri="http://schemas.openxmlformats.org/presentationml/2006/ole">
            <mc:AlternateContent xmlns:mc="http://schemas.openxmlformats.org/markup-compatibility/2006">
              <mc:Choice xmlns:v="urn:schemas-microsoft-com:vml" Requires="v">
                <p:oleObj spid="_x0000_s11336" name="Acrobat Document" r:id="rId3" imgW="8019882" imgH="5667062" progId="Acrobat.Document.11">
                  <p:embed/>
                </p:oleObj>
              </mc:Choice>
              <mc:Fallback>
                <p:oleObj name="Acrobat Document" r:id="rId3" imgW="8019882" imgH="5667062" progId="Acrobat.Document.11">
                  <p:embed/>
                  <p:pic>
                    <p:nvPicPr>
                      <p:cNvPr id="3" name="Об'єкт 2">
                        <a:extLst>
                          <a:ext uri="{FF2B5EF4-FFF2-40B4-BE49-F238E27FC236}">
                            <a16:creationId xmlns:a16="http://schemas.microsoft.com/office/drawing/2014/main" xmlns="" id="{6BF1CA90-FF9E-4C65-909B-8F65EED1AC66}"/>
                          </a:ext>
                        </a:extLst>
                      </p:cNvPr>
                      <p:cNvPicPr/>
                      <p:nvPr/>
                    </p:nvPicPr>
                    <p:blipFill>
                      <a:blip r:embed="rId4"/>
                      <a:stretch>
                        <a:fillRect/>
                      </a:stretch>
                    </p:blipFill>
                    <p:spPr>
                      <a:xfrm>
                        <a:off x="5462305" y="905522"/>
                        <a:ext cx="8020050" cy="6084379"/>
                      </a:xfrm>
                      <a:prstGeom prst="rect">
                        <a:avLst/>
                      </a:prstGeom>
                    </p:spPr>
                  </p:pic>
                </p:oleObj>
              </mc:Fallback>
            </mc:AlternateContent>
          </a:graphicData>
        </a:graphic>
      </p:graphicFrame>
      <p:graphicFrame>
        <p:nvGraphicFramePr>
          <p:cNvPr id="7" name="Місце для вмісту 6">
            <a:extLst>
              <a:ext uri="{FF2B5EF4-FFF2-40B4-BE49-F238E27FC236}">
                <a16:creationId xmlns:a16="http://schemas.microsoft.com/office/drawing/2014/main" xmlns="" id="{0D02B25F-ED59-4F9A-807B-4EAA8BD34C53}"/>
              </a:ext>
            </a:extLst>
          </p:cNvPr>
          <p:cNvGraphicFramePr>
            <a:graphicFrameLocks noGrp="1" noChangeAspect="1"/>
          </p:cNvGraphicFramePr>
          <p:nvPr>
            <p:ph sz="half" idx="1"/>
            <p:extLst>
              <p:ext uri="{D42A27DB-BD31-4B8C-83A1-F6EECF244321}">
                <p14:modId xmlns:p14="http://schemas.microsoft.com/office/powerpoint/2010/main" val="1242695802"/>
              </p:ext>
            </p:extLst>
          </p:nvPr>
        </p:nvGraphicFramePr>
        <p:xfrm>
          <a:off x="-884976" y="284086"/>
          <a:ext cx="7578740" cy="5481006"/>
        </p:xfrm>
        <a:graphic>
          <a:graphicData uri="http://schemas.openxmlformats.org/presentationml/2006/ole">
            <mc:AlternateContent xmlns:mc="http://schemas.openxmlformats.org/markup-compatibility/2006">
              <mc:Choice xmlns:v="urn:schemas-microsoft-com:vml" Requires="v">
                <p:oleObj spid="_x0000_s11337" name="Acrobat Document" r:id="rId5" imgW="8019882" imgH="5667062" progId="Acrobat.Document.11">
                  <p:embed/>
                </p:oleObj>
              </mc:Choice>
              <mc:Fallback>
                <p:oleObj name="Acrobat Document" r:id="rId5" imgW="8019882" imgH="5667062" progId="Acrobat.Document.11">
                  <p:embed/>
                  <p:pic>
                    <p:nvPicPr>
                      <p:cNvPr id="7" name="Місце для вмісту 6">
                        <a:extLst>
                          <a:ext uri="{FF2B5EF4-FFF2-40B4-BE49-F238E27FC236}">
                            <a16:creationId xmlns:a16="http://schemas.microsoft.com/office/drawing/2014/main" xmlns="" id="{0D02B25F-ED59-4F9A-807B-4EAA8BD34C53}"/>
                          </a:ext>
                        </a:extLst>
                      </p:cNvPr>
                      <p:cNvPicPr/>
                      <p:nvPr/>
                    </p:nvPicPr>
                    <p:blipFill>
                      <a:blip r:embed="rId6"/>
                      <a:stretch>
                        <a:fillRect/>
                      </a:stretch>
                    </p:blipFill>
                    <p:spPr>
                      <a:xfrm>
                        <a:off x="-884976" y="284086"/>
                        <a:ext cx="7578740" cy="5481006"/>
                      </a:xfrm>
                      <a:prstGeom prst="rect">
                        <a:avLst/>
                      </a:prstGeom>
                    </p:spPr>
                  </p:pic>
                </p:oleObj>
              </mc:Fallback>
            </mc:AlternateContent>
          </a:graphicData>
        </a:graphic>
      </p:graphicFrame>
    </p:spTree>
    <p:extLst>
      <p:ext uri="{BB962C8B-B14F-4D97-AF65-F5344CB8AC3E}">
        <p14:creationId xmlns:p14="http://schemas.microsoft.com/office/powerpoint/2010/main" val="22412761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0EC0F9F-DDC6-4CFE-A1FF-1985F8C5BEA0}"/>
              </a:ext>
            </a:extLst>
          </p:cNvPr>
          <p:cNvSpPr>
            <a:spLocks noGrp="1"/>
          </p:cNvSpPr>
          <p:nvPr>
            <p:ph type="title"/>
          </p:nvPr>
        </p:nvSpPr>
        <p:spPr>
          <a:xfrm>
            <a:off x="5211192" y="0"/>
            <a:ext cx="6980808" cy="1171852"/>
          </a:xfrm>
        </p:spPr>
        <p:txBody>
          <a:bodyPr/>
          <a:lstStyle/>
          <a:p>
            <a:r>
              <a:rPr lang="en-US" sz="4000" b="1" dirty="0">
                <a:solidFill>
                  <a:schemeClr val="accent3"/>
                </a:solidFill>
                <a:latin typeface="Times New Roman" panose="02020603050405020304" pitchFamily="18" charset="0"/>
                <a:cs typeface="Times New Roman" panose="02020603050405020304" pitchFamily="18" charset="0"/>
              </a:rPr>
              <a:t>Military cemetery in</a:t>
            </a:r>
            <a:r>
              <a:rPr lang="en-US" sz="4000" b="1" dirty="0">
                <a:solidFill>
                  <a:schemeClr val="bg2">
                    <a:lumMod val="40000"/>
                    <a:lumOff val="60000"/>
                  </a:schemeClr>
                </a:solidFill>
                <a:latin typeface="Times New Roman" panose="02020603050405020304" pitchFamily="18" charset="0"/>
                <a:cs typeface="Times New Roman" panose="02020603050405020304" pitchFamily="18" charset="0"/>
              </a:rPr>
              <a:t> </a:t>
            </a:r>
            <a:r>
              <a:rPr lang="en-US" sz="4000" b="1" dirty="0" err="1">
                <a:solidFill>
                  <a:schemeClr val="accent3"/>
                </a:solidFill>
                <a:latin typeface="Times New Roman" panose="02020603050405020304" pitchFamily="18" charset="0"/>
                <a:cs typeface="Times New Roman" panose="02020603050405020304" pitchFamily="18" charset="0"/>
              </a:rPr>
              <a:t>Mizhhirja</a:t>
            </a:r>
            <a:r>
              <a:rPr lang="en-US" sz="4000" b="1" dirty="0">
                <a:solidFill>
                  <a:schemeClr val="accent3"/>
                </a:solidFill>
                <a:latin typeface="Times New Roman" panose="02020603050405020304" pitchFamily="18" charset="0"/>
                <a:cs typeface="Times New Roman" panose="02020603050405020304" pitchFamily="18" charset="0"/>
              </a:rPr>
              <a:t> </a:t>
            </a:r>
            <a:r>
              <a:rPr lang="en-US" sz="3600" b="1" dirty="0">
                <a:solidFill>
                  <a:schemeClr val="bg2">
                    <a:lumMod val="40000"/>
                    <a:lumOff val="60000"/>
                  </a:schemeClr>
                </a:solidFill>
                <a:latin typeface="Times New Roman" panose="02020603050405020304" pitchFamily="18" charset="0"/>
                <a:cs typeface="Times New Roman" panose="02020603050405020304" pitchFamily="18" charset="0"/>
              </a:rPr>
              <a:t>148 Soldiers buried.</a:t>
            </a:r>
            <a:r>
              <a:rPr lang="en-US" sz="3600" b="1" dirty="0">
                <a:solidFill>
                  <a:schemeClr val="accent3"/>
                </a:solidFill>
                <a:latin typeface="Times New Roman" panose="02020603050405020304" pitchFamily="18" charset="0"/>
                <a:cs typeface="Times New Roman" panose="02020603050405020304" pitchFamily="18" charset="0"/>
              </a:rPr>
              <a:t>   </a:t>
            </a:r>
            <a:endParaRPr lang="uk-UA" sz="3600" dirty="0"/>
          </a:p>
        </p:txBody>
      </p:sp>
      <p:graphicFrame>
        <p:nvGraphicFramePr>
          <p:cNvPr id="5" name="Місце для вмісту 4">
            <a:extLst>
              <a:ext uri="{FF2B5EF4-FFF2-40B4-BE49-F238E27FC236}">
                <a16:creationId xmlns:a16="http://schemas.microsoft.com/office/drawing/2014/main" xmlns="" id="{3524B044-3969-4F65-A257-18241C996F25}"/>
              </a:ext>
            </a:extLst>
          </p:cNvPr>
          <p:cNvGraphicFramePr>
            <a:graphicFrameLocks noGrp="1" noChangeAspect="1"/>
          </p:cNvGraphicFramePr>
          <p:nvPr>
            <p:ph sz="half" idx="2"/>
            <p:extLst>
              <p:ext uri="{D42A27DB-BD31-4B8C-83A1-F6EECF244321}">
                <p14:modId xmlns:p14="http://schemas.microsoft.com/office/powerpoint/2010/main" val="557056994"/>
              </p:ext>
            </p:extLst>
          </p:nvPr>
        </p:nvGraphicFramePr>
        <p:xfrm>
          <a:off x="5530788" y="1171852"/>
          <a:ext cx="5921405" cy="6072327"/>
        </p:xfrm>
        <a:graphic>
          <a:graphicData uri="http://schemas.openxmlformats.org/presentationml/2006/ole">
            <mc:AlternateContent xmlns:mc="http://schemas.openxmlformats.org/markup-compatibility/2006">
              <mc:Choice xmlns:v="urn:schemas-microsoft-com:vml" Requires="v">
                <p:oleObj spid="_x0000_s4196" name="Acrobat Document" r:id="rId3" imgW="5667363" imgH="8020022" progId="Acrobat.Document.11">
                  <p:embed/>
                </p:oleObj>
              </mc:Choice>
              <mc:Fallback>
                <p:oleObj name="Acrobat Document" r:id="rId3" imgW="5667363" imgH="8020022" progId="Acrobat.Document.11">
                  <p:embed/>
                  <p:pic>
                    <p:nvPicPr>
                      <p:cNvPr id="0" name=""/>
                      <p:cNvPicPr/>
                      <p:nvPr/>
                    </p:nvPicPr>
                    <p:blipFill>
                      <a:blip r:embed="rId4"/>
                      <a:stretch>
                        <a:fillRect/>
                      </a:stretch>
                    </p:blipFill>
                    <p:spPr>
                      <a:xfrm>
                        <a:off x="5530788" y="1171852"/>
                        <a:ext cx="5921405" cy="6072327"/>
                      </a:xfrm>
                      <a:prstGeom prst="rect">
                        <a:avLst/>
                      </a:prstGeom>
                    </p:spPr>
                  </p:pic>
                </p:oleObj>
              </mc:Fallback>
            </mc:AlternateContent>
          </a:graphicData>
        </a:graphic>
      </p:graphicFrame>
      <p:graphicFrame>
        <p:nvGraphicFramePr>
          <p:cNvPr id="6" name="Місце для вмісту 5">
            <a:extLst>
              <a:ext uri="{FF2B5EF4-FFF2-40B4-BE49-F238E27FC236}">
                <a16:creationId xmlns:a16="http://schemas.microsoft.com/office/drawing/2014/main" xmlns="" id="{17B09744-091A-4A41-9063-E9B2C0C430DE}"/>
              </a:ext>
            </a:extLst>
          </p:cNvPr>
          <p:cNvGraphicFramePr>
            <a:graphicFrameLocks noGrp="1" noChangeAspect="1"/>
          </p:cNvGraphicFramePr>
          <p:nvPr>
            <p:ph sz="half" idx="1"/>
            <p:extLst>
              <p:ext uri="{D42A27DB-BD31-4B8C-83A1-F6EECF244321}">
                <p14:modId xmlns:p14="http://schemas.microsoft.com/office/powerpoint/2010/main" val="1189611324"/>
              </p:ext>
            </p:extLst>
          </p:nvPr>
        </p:nvGraphicFramePr>
        <p:xfrm>
          <a:off x="-266330" y="310718"/>
          <a:ext cx="5477522" cy="6871317"/>
        </p:xfrm>
        <a:graphic>
          <a:graphicData uri="http://schemas.openxmlformats.org/presentationml/2006/ole">
            <mc:AlternateContent xmlns:mc="http://schemas.openxmlformats.org/markup-compatibility/2006">
              <mc:Choice xmlns:v="urn:schemas-microsoft-com:vml" Requires="v">
                <p:oleObj spid="_x0000_s4197" name="Acrobat Document" r:id="rId5" imgW="5667363" imgH="8020022" progId="Acrobat.Document.11">
                  <p:embed/>
                </p:oleObj>
              </mc:Choice>
              <mc:Fallback>
                <p:oleObj name="Acrobat Document" r:id="rId5" imgW="5667363" imgH="8020022" progId="Acrobat.Document.11">
                  <p:embed/>
                  <p:pic>
                    <p:nvPicPr>
                      <p:cNvPr id="0" name=""/>
                      <p:cNvPicPr/>
                      <p:nvPr/>
                    </p:nvPicPr>
                    <p:blipFill>
                      <a:blip r:embed="rId6"/>
                      <a:stretch>
                        <a:fillRect/>
                      </a:stretch>
                    </p:blipFill>
                    <p:spPr>
                      <a:xfrm>
                        <a:off x="-266330" y="310718"/>
                        <a:ext cx="5477522" cy="6871317"/>
                      </a:xfrm>
                      <a:prstGeom prst="rect">
                        <a:avLst/>
                      </a:prstGeom>
                    </p:spPr>
                  </p:pic>
                </p:oleObj>
              </mc:Fallback>
            </mc:AlternateContent>
          </a:graphicData>
        </a:graphic>
      </p:graphicFrame>
    </p:spTree>
    <p:extLst>
      <p:ext uri="{BB962C8B-B14F-4D97-AF65-F5344CB8AC3E}">
        <p14:creationId xmlns:p14="http://schemas.microsoft.com/office/powerpoint/2010/main" val="27869316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4CA6852A-4552-491C-BDF0-58C6E43DCE9B}"/>
              </a:ext>
            </a:extLst>
          </p:cNvPr>
          <p:cNvSpPr>
            <a:spLocks noGrp="1"/>
          </p:cNvSpPr>
          <p:nvPr>
            <p:ph type="title"/>
          </p:nvPr>
        </p:nvSpPr>
        <p:spPr>
          <a:xfrm>
            <a:off x="5681709" y="0"/>
            <a:ext cx="6510291" cy="1163567"/>
          </a:xfrm>
        </p:spPr>
        <p:txBody>
          <a:bodyPr/>
          <a:lstStyle/>
          <a:p>
            <a:r>
              <a:rPr lang="en-US" sz="3600" b="1" dirty="0">
                <a:solidFill>
                  <a:schemeClr val="accent3"/>
                </a:solidFill>
                <a:latin typeface="Times New Roman" panose="02020603050405020304" pitchFamily="18" charset="0"/>
                <a:cs typeface="Times New Roman" panose="02020603050405020304" pitchFamily="18" charset="0"/>
              </a:rPr>
              <a:t>Military cemetery in</a:t>
            </a:r>
            <a:r>
              <a:rPr lang="en-US" sz="3600" b="1" dirty="0">
                <a:solidFill>
                  <a:schemeClr val="bg2">
                    <a:lumMod val="40000"/>
                    <a:lumOff val="60000"/>
                  </a:schemeClr>
                </a:solidFill>
                <a:latin typeface="Times New Roman" panose="02020603050405020304" pitchFamily="18" charset="0"/>
                <a:cs typeface="Times New Roman" panose="02020603050405020304" pitchFamily="18" charset="0"/>
              </a:rPr>
              <a:t> </a:t>
            </a:r>
            <a:r>
              <a:rPr lang="en-US" sz="3600" b="1" dirty="0" err="1">
                <a:solidFill>
                  <a:schemeClr val="accent3"/>
                </a:solidFill>
                <a:latin typeface="Times New Roman" panose="02020603050405020304" pitchFamily="18" charset="0"/>
                <a:cs typeface="Times New Roman" panose="02020603050405020304" pitchFamily="18" charset="0"/>
              </a:rPr>
              <a:t>Mizhhirja</a:t>
            </a:r>
            <a:r>
              <a:rPr lang="en-US" sz="3600" b="1" dirty="0">
                <a:solidFill>
                  <a:schemeClr val="accent3"/>
                </a:solidFill>
                <a:latin typeface="Times New Roman" panose="02020603050405020304" pitchFamily="18" charset="0"/>
                <a:cs typeface="Times New Roman" panose="02020603050405020304" pitchFamily="18" charset="0"/>
              </a:rPr>
              <a:t> </a:t>
            </a:r>
            <a:r>
              <a:rPr lang="en-US" sz="3600" b="1" dirty="0">
                <a:solidFill>
                  <a:schemeClr val="bg2">
                    <a:lumMod val="40000"/>
                    <a:lumOff val="60000"/>
                  </a:schemeClr>
                </a:solidFill>
                <a:latin typeface="Times New Roman" panose="02020603050405020304" pitchFamily="18" charset="0"/>
                <a:cs typeface="Times New Roman" panose="02020603050405020304" pitchFamily="18" charset="0"/>
              </a:rPr>
              <a:t>350 Soldiers buried.</a:t>
            </a:r>
            <a:r>
              <a:rPr lang="en-US" sz="3600" b="1" dirty="0">
                <a:solidFill>
                  <a:schemeClr val="accent3"/>
                </a:solidFill>
                <a:latin typeface="Times New Roman" panose="02020603050405020304" pitchFamily="18" charset="0"/>
                <a:cs typeface="Times New Roman" panose="02020603050405020304" pitchFamily="18" charset="0"/>
              </a:rPr>
              <a:t> </a:t>
            </a:r>
            <a:endParaRPr lang="uk-UA" sz="3600" dirty="0"/>
          </a:p>
        </p:txBody>
      </p:sp>
      <p:graphicFrame>
        <p:nvGraphicFramePr>
          <p:cNvPr id="5" name="Місце для вмісту 4">
            <a:extLst>
              <a:ext uri="{FF2B5EF4-FFF2-40B4-BE49-F238E27FC236}">
                <a16:creationId xmlns:a16="http://schemas.microsoft.com/office/drawing/2014/main" xmlns="" id="{E788A71A-6892-4923-AA48-D7AB60B48EA8}"/>
              </a:ext>
            </a:extLst>
          </p:cNvPr>
          <p:cNvGraphicFramePr>
            <a:graphicFrameLocks noGrp="1" noChangeAspect="1"/>
          </p:cNvGraphicFramePr>
          <p:nvPr>
            <p:ph sz="half" idx="2"/>
            <p:extLst>
              <p:ext uri="{D42A27DB-BD31-4B8C-83A1-F6EECF244321}">
                <p14:modId xmlns:p14="http://schemas.microsoft.com/office/powerpoint/2010/main" val="475155992"/>
              </p:ext>
            </p:extLst>
          </p:nvPr>
        </p:nvGraphicFramePr>
        <p:xfrm>
          <a:off x="6096000" y="1163567"/>
          <a:ext cx="5169763" cy="6525087"/>
        </p:xfrm>
        <a:graphic>
          <a:graphicData uri="http://schemas.openxmlformats.org/presentationml/2006/ole">
            <mc:AlternateContent xmlns:mc="http://schemas.openxmlformats.org/markup-compatibility/2006">
              <mc:Choice xmlns:v="urn:schemas-microsoft-com:vml" Requires="v">
                <p:oleObj spid="_x0000_s5222" name="Acrobat Document" r:id="rId3" imgW="5667363" imgH="8020022" progId="Acrobat.Document.11">
                  <p:embed/>
                </p:oleObj>
              </mc:Choice>
              <mc:Fallback>
                <p:oleObj name="Acrobat Document" r:id="rId3" imgW="5667363" imgH="8020022" progId="Acrobat.Document.11">
                  <p:embed/>
                  <p:pic>
                    <p:nvPicPr>
                      <p:cNvPr id="0" name=""/>
                      <p:cNvPicPr/>
                      <p:nvPr/>
                    </p:nvPicPr>
                    <p:blipFill>
                      <a:blip r:embed="rId4"/>
                      <a:stretch>
                        <a:fillRect/>
                      </a:stretch>
                    </p:blipFill>
                    <p:spPr>
                      <a:xfrm>
                        <a:off x="6096000" y="1163567"/>
                        <a:ext cx="5169763" cy="6525087"/>
                      </a:xfrm>
                      <a:prstGeom prst="rect">
                        <a:avLst/>
                      </a:prstGeom>
                    </p:spPr>
                  </p:pic>
                </p:oleObj>
              </mc:Fallback>
            </mc:AlternateContent>
          </a:graphicData>
        </a:graphic>
      </p:graphicFrame>
      <p:graphicFrame>
        <p:nvGraphicFramePr>
          <p:cNvPr id="6" name="Місце для вмісту 5">
            <a:extLst>
              <a:ext uri="{FF2B5EF4-FFF2-40B4-BE49-F238E27FC236}">
                <a16:creationId xmlns:a16="http://schemas.microsoft.com/office/drawing/2014/main" xmlns="" id="{F7DD9D1D-FA45-4F55-80D5-9F9954BF3C7A}"/>
              </a:ext>
            </a:extLst>
          </p:cNvPr>
          <p:cNvGraphicFramePr>
            <a:graphicFrameLocks noGrp="1" noChangeAspect="1"/>
          </p:cNvGraphicFramePr>
          <p:nvPr>
            <p:ph sz="half" idx="1"/>
            <p:extLst>
              <p:ext uri="{D42A27DB-BD31-4B8C-83A1-F6EECF244321}">
                <p14:modId xmlns:p14="http://schemas.microsoft.com/office/powerpoint/2010/main" val="2048873680"/>
              </p:ext>
            </p:extLst>
          </p:nvPr>
        </p:nvGraphicFramePr>
        <p:xfrm>
          <a:off x="-142043" y="310718"/>
          <a:ext cx="5823752" cy="6702641"/>
        </p:xfrm>
        <a:graphic>
          <a:graphicData uri="http://schemas.openxmlformats.org/presentationml/2006/ole">
            <mc:AlternateContent xmlns:mc="http://schemas.openxmlformats.org/markup-compatibility/2006">
              <mc:Choice xmlns:v="urn:schemas-microsoft-com:vml" Requires="v">
                <p:oleObj spid="_x0000_s5223" name="Acrobat Document" r:id="rId5" imgW="5667363" imgH="8020022" progId="Acrobat.Document.11">
                  <p:embed/>
                </p:oleObj>
              </mc:Choice>
              <mc:Fallback>
                <p:oleObj name="Acrobat Document" r:id="rId5" imgW="5667363" imgH="8020022" progId="Acrobat.Document.11">
                  <p:embed/>
                  <p:pic>
                    <p:nvPicPr>
                      <p:cNvPr id="0" name=""/>
                      <p:cNvPicPr/>
                      <p:nvPr/>
                    </p:nvPicPr>
                    <p:blipFill>
                      <a:blip r:embed="rId6"/>
                      <a:stretch>
                        <a:fillRect/>
                      </a:stretch>
                    </p:blipFill>
                    <p:spPr>
                      <a:xfrm>
                        <a:off x="-142043" y="310718"/>
                        <a:ext cx="5823752" cy="6702641"/>
                      </a:xfrm>
                      <a:prstGeom prst="rect">
                        <a:avLst/>
                      </a:prstGeom>
                    </p:spPr>
                  </p:pic>
                </p:oleObj>
              </mc:Fallback>
            </mc:AlternateContent>
          </a:graphicData>
        </a:graphic>
      </p:graphicFrame>
    </p:spTree>
    <p:extLst>
      <p:ext uri="{BB962C8B-B14F-4D97-AF65-F5344CB8AC3E}">
        <p14:creationId xmlns:p14="http://schemas.microsoft.com/office/powerpoint/2010/main" val="36327983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38655C8-CC83-4D8B-B2D6-F34843917630}"/>
              </a:ext>
            </a:extLst>
          </p:cNvPr>
          <p:cNvSpPr>
            <a:spLocks noGrp="1"/>
          </p:cNvSpPr>
          <p:nvPr>
            <p:ph type="title"/>
          </p:nvPr>
        </p:nvSpPr>
        <p:spPr>
          <a:xfrm>
            <a:off x="4689368" y="0"/>
            <a:ext cx="7502632" cy="1611298"/>
          </a:xfrm>
        </p:spPr>
        <p:txBody>
          <a:bodyPr/>
          <a:lstStyle/>
          <a:p>
            <a:r>
              <a:rPr lang="en-US" sz="4000" b="1" dirty="0">
                <a:solidFill>
                  <a:schemeClr val="accent3"/>
                </a:solidFill>
                <a:latin typeface="Times New Roman" panose="02020603050405020304" pitchFamily="18" charset="0"/>
                <a:cs typeface="Times New Roman" panose="02020603050405020304" pitchFamily="18" charset="0"/>
              </a:rPr>
              <a:t>Military cemetery in </a:t>
            </a:r>
            <a:r>
              <a:rPr lang="en-US" sz="4000" b="1" dirty="0" err="1" smtClean="0">
                <a:solidFill>
                  <a:schemeClr val="accent3"/>
                </a:solidFill>
                <a:latin typeface="Times New Roman" panose="02020603050405020304" pitchFamily="18" charset="0"/>
                <a:cs typeface="Times New Roman" panose="02020603050405020304" pitchFamily="18" charset="0"/>
              </a:rPr>
              <a:t>Sinevyrska</a:t>
            </a:r>
            <a:r>
              <a:rPr lang="en-US" sz="4000" b="1" dirty="0" smtClean="0">
                <a:solidFill>
                  <a:schemeClr val="accent3"/>
                </a:solidFill>
                <a:latin typeface="Times New Roman" panose="02020603050405020304" pitchFamily="18" charset="0"/>
                <a:cs typeface="Times New Roman" panose="02020603050405020304" pitchFamily="18" charset="0"/>
              </a:rPr>
              <a:t> </a:t>
            </a:r>
            <a:r>
              <a:rPr lang="en-US" sz="4000" b="1" dirty="0" err="1">
                <a:solidFill>
                  <a:schemeClr val="accent3"/>
                </a:solidFill>
                <a:latin typeface="Times New Roman" panose="02020603050405020304" pitchFamily="18" charset="0"/>
                <a:cs typeface="Times New Roman" panose="02020603050405020304" pitchFamily="18" charset="0"/>
              </a:rPr>
              <a:t>Poljana</a:t>
            </a:r>
            <a:r>
              <a:rPr lang="en-US" sz="4000" b="1" dirty="0">
                <a:solidFill>
                  <a:schemeClr val="accent3"/>
                </a:solidFill>
                <a:latin typeface="Times New Roman" panose="02020603050405020304" pitchFamily="18" charset="0"/>
                <a:cs typeface="Times New Roman" panose="02020603050405020304" pitchFamily="18" charset="0"/>
              </a:rPr>
              <a:t>. </a:t>
            </a:r>
            <a:r>
              <a:rPr lang="en-US" sz="3600" b="1" dirty="0">
                <a:solidFill>
                  <a:schemeClr val="bg2">
                    <a:lumMod val="40000"/>
                    <a:lumOff val="60000"/>
                  </a:schemeClr>
                </a:solidFill>
                <a:latin typeface="Times New Roman" panose="02020603050405020304" pitchFamily="18" charset="0"/>
                <a:cs typeface="Times New Roman" panose="02020603050405020304" pitchFamily="18" charset="0"/>
              </a:rPr>
              <a:t>24 Soldiers buried.</a:t>
            </a:r>
            <a:endParaRPr lang="uk-UA" sz="3600" dirty="0">
              <a:solidFill>
                <a:schemeClr val="bg2">
                  <a:lumMod val="40000"/>
                  <a:lumOff val="60000"/>
                </a:schemeClr>
              </a:solidFill>
            </a:endParaRPr>
          </a:p>
        </p:txBody>
      </p:sp>
      <p:pic>
        <p:nvPicPr>
          <p:cNvPr id="9" name="Місце для вмісту 8">
            <a:extLst>
              <a:ext uri="{FF2B5EF4-FFF2-40B4-BE49-F238E27FC236}">
                <a16:creationId xmlns:a16="http://schemas.microsoft.com/office/drawing/2014/main" xmlns="" id="{16A23193-6CA6-4203-9217-A47C9A4D3EF6}"/>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rot="5400000">
            <a:off x="-913423" y="1188462"/>
            <a:ext cx="6516213" cy="4689368"/>
          </a:xfrm>
        </p:spPr>
      </p:pic>
      <p:pic>
        <p:nvPicPr>
          <p:cNvPr id="14" name="Місце для вмісту 13">
            <a:extLst>
              <a:ext uri="{FF2B5EF4-FFF2-40B4-BE49-F238E27FC236}">
                <a16:creationId xmlns:a16="http://schemas.microsoft.com/office/drawing/2014/main" xmlns="" id="{EA6F4B07-F40A-45ED-8902-D819DAC97FD2}"/>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rot="5400000">
            <a:off x="6285517" y="812181"/>
            <a:ext cx="5246702" cy="6844937"/>
          </a:xfrm>
        </p:spPr>
      </p:pic>
    </p:spTree>
    <p:extLst>
      <p:ext uri="{BB962C8B-B14F-4D97-AF65-F5344CB8AC3E}">
        <p14:creationId xmlns:p14="http://schemas.microsoft.com/office/powerpoint/2010/main" val="24065011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40F89031-ED70-40B3-B306-F957E8E1F50F}"/>
              </a:ext>
            </a:extLst>
          </p:cNvPr>
          <p:cNvSpPr>
            <a:spLocks noGrp="1"/>
          </p:cNvSpPr>
          <p:nvPr>
            <p:ph type="title"/>
          </p:nvPr>
        </p:nvSpPr>
        <p:spPr>
          <a:xfrm>
            <a:off x="1" y="0"/>
            <a:ext cx="6374166" cy="2305966"/>
          </a:xfrm>
        </p:spPr>
        <p:txBody>
          <a:bodyPr/>
          <a:lstStyle/>
          <a:p>
            <a:r>
              <a:rPr lang="en-US" sz="4000" dirty="0" err="1" smtClean="0">
                <a:solidFill>
                  <a:schemeClr val="bg2">
                    <a:lumMod val="40000"/>
                    <a:lumOff val="60000"/>
                  </a:schemeClr>
                </a:solidFill>
                <a:latin typeface="Times New Roman" panose="02020603050405020304" pitchFamily="18" charset="0"/>
                <a:cs typeface="Times New Roman" panose="02020603050405020304" pitchFamily="18" charset="0"/>
              </a:rPr>
              <a:t>Sinevyrska</a:t>
            </a:r>
            <a:r>
              <a:rPr lang="en-US" sz="4000" dirty="0" smtClean="0">
                <a:solidFill>
                  <a:schemeClr val="bg2">
                    <a:lumMod val="40000"/>
                    <a:lumOff val="60000"/>
                  </a:schemeClr>
                </a:solidFill>
                <a:latin typeface="Times New Roman" panose="02020603050405020304" pitchFamily="18" charset="0"/>
                <a:cs typeface="Times New Roman" panose="02020603050405020304" pitchFamily="18" charset="0"/>
              </a:rPr>
              <a:t> </a:t>
            </a:r>
            <a:r>
              <a:rPr lang="en-US" sz="4000" dirty="0" err="1">
                <a:solidFill>
                  <a:schemeClr val="bg2">
                    <a:lumMod val="40000"/>
                    <a:lumOff val="60000"/>
                  </a:schemeClr>
                </a:solidFill>
                <a:latin typeface="Times New Roman" panose="02020603050405020304" pitchFamily="18" charset="0"/>
                <a:cs typeface="Times New Roman" panose="02020603050405020304" pitchFamily="18" charset="0"/>
              </a:rPr>
              <a:t>Poljana</a:t>
            </a:r>
            <a:r>
              <a:rPr lang="en-US" sz="4000" dirty="0">
                <a:solidFill>
                  <a:schemeClr val="bg2">
                    <a:lumMod val="40000"/>
                    <a:lumOff val="60000"/>
                  </a:schemeClr>
                </a:solidFill>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16.07.2020. </a:t>
            </a:r>
            <a:r>
              <a:rPr lang="en-US" sz="3200" dirty="0">
                <a:solidFill>
                  <a:schemeClr val="accent3"/>
                </a:solidFill>
                <a:latin typeface="Times New Roman" panose="02020603050405020304" pitchFamily="18" charset="0"/>
                <a:cs typeface="Times New Roman" panose="02020603050405020304" pitchFamily="18" charset="0"/>
              </a:rPr>
              <a:t>Placing of monument on military cemetery of World War I by “Memento bellum”.</a:t>
            </a:r>
            <a:endParaRPr lang="uk-UA" sz="3200" dirty="0">
              <a:solidFill>
                <a:schemeClr val="accent3"/>
              </a:solidFill>
              <a:latin typeface="Times New Roman" panose="02020603050405020304" pitchFamily="18" charset="0"/>
              <a:cs typeface="Times New Roman" panose="02020603050405020304" pitchFamily="18" charset="0"/>
            </a:endParaRPr>
          </a:p>
        </p:txBody>
      </p:sp>
      <p:pic>
        <p:nvPicPr>
          <p:cNvPr id="6" name="Місце для вмісту 5">
            <a:extLst>
              <a:ext uri="{FF2B5EF4-FFF2-40B4-BE49-F238E27FC236}">
                <a16:creationId xmlns:a16="http://schemas.microsoft.com/office/drawing/2014/main" xmlns="" id="{E36BD31B-90A3-4B51-9ECE-156E31435607}"/>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1741" y="2305966"/>
            <a:ext cx="6281961" cy="4289099"/>
          </a:xfrm>
        </p:spPr>
      </p:pic>
      <p:pic>
        <p:nvPicPr>
          <p:cNvPr id="10" name="Рисунок 9">
            <a:extLst>
              <a:ext uri="{FF2B5EF4-FFF2-40B4-BE49-F238E27FC236}">
                <a16:creationId xmlns:a16="http://schemas.microsoft.com/office/drawing/2014/main" xmlns="" id="{095B9DC3-D702-49E7-88D7-C62FE99A5E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4167" y="0"/>
            <a:ext cx="5903650" cy="3737499"/>
          </a:xfrm>
          <a:prstGeom prst="rect">
            <a:avLst/>
          </a:prstGeom>
        </p:spPr>
      </p:pic>
      <p:pic>
        <p:nvPicPr>
          <p:cNvPr id="14" name="Місце для вмісту 13">
            <a:extLst>
              <a:ext uri="{FF2B5EF4-FFF2-40B4-BE49-F238E27FC236}">
                <a16:creationId xmlns:a16="http://schemas.microsoft.com/office/drawing/2014/main" xmlns="" id="{E020640D-716F-4E34-AF6F-03E4CD5FC06B}"/>
              </a:ext>
            </a:extLst>
          </p:cNvPr>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6531260" y="2836319"/>
            <a:ext cx="5578999" cy="4336868"/>
          </a:xfrm>
        </p:spPr>
      </p:pic>
    </p:spTree>
    <p:extLst>
      <p:ext uri="{BB962C8B-B14F-4D97-AF65-F5344CB8AC3E}">
        <p14:creationId xmlns:p14="http://schemas.microsoft.com/office/powerpoint/2010/main" val="40774996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C2FCDE8C-A25E-4ACB-BF78-A4475C55B736}"/>
              </a:ext>
            </a:extLst>
          </p:cNvPr>
          <p:cNvSpPr>
            <a:spLocks noGrp="1"/>
          </p:cNvSpPr>
          <p:nvPr>
            <p:ph type="title"/>
          </p:nvPr>
        </p:nvSpPr>
        <p:spPr>
          <a:xfrm>
            <a:off x="3258881" y="0"/>
            <a:ext cx="8916015" cy="1853248"/>
          </a:xfrm>
        </p:spPr>
        <p:txBody>
          <a:bodyPr/>
          <a:lstStyle/>
          <a:p>
            <a:r>
              <a:rPr lang="en-US" sz="4000" b="1" dirty="0" err="1" smtClean="0">
                <a:solidFill>
                  <a:schemeClr val="bg2">
                    <a:lumMod val="40000"/>
                    <a:lumOff val="60000"/>
                  </a:schemeClr>
                </a:solidFill>
                <a:latin typeface="Times New Roman" panose="02020603050405020304" pitchFamily="18" charset="0"/>
                <a:cs typeface="Times New Roman" panose="02020603050405020304" pitchFamily="18" charset="0"/>
              </a:rPr>
              <a:t>Sinevyrska</a:t>
            </a:r>
            <a:r>
              <a:rPr lang="en-US" sz="4000" b="1" dirty="0" smtClean="0">
                <a:solidFill>
                  <a:schemeClr val="bg2">
                    <a:lumMod val="40000"/>
                    <a:lumOff val="60000"/>
                  </a:schemeClr>
                </a:solidFill>
                <a:latin typeface="Times New Roman" panose="02020603050405020304" pitchFamily="18" charset="0"/>
                <a:cs typeface="Times New Roman" panose="02020603050405020304" pitchFamily="18" charset="0"/>
              </a:rPr>
              <a:t> </a:t>
            </a:r>
            <a:r>
              <a:rPr lang="en-US" sz="4000" b="1" dirty="0" err="1">
                <a:solidFill>
                  <a:schemeClr val="bg2">
                    <a:lumMod val="40000"/>
                    <a:lumOff val="60000"/>
                  </a:schemeClr>
                </a:solidFill>
                <a:latin typeface="Times New Roman" panose="02020603050405020304" pitchFamily="18" charset="0"/>
                <a:cs typeface="Times New Roman" panose="02020603050405020304" pitchFamily="18" charset="0"/>
              </a:rPr>
              <a:t>Poljana</a:t>
            </a:r>
            <a:r>
              <a:rPr lang="en-US" sz="4000" b="1" dirty="0">
                <a:solidFill>
                  <a:schemeClr val="bg2">
                    <a:lumMod val="40000"/>
                    <a:lumOff val="60000"/>
                  </a:schemeClr>
                </a:solidFill>
                <a:latin typeface="Times New Roman" panose="02020603050405020304" pitchFamily="18" charset="0"/>
                <a:cs typeface="Times New Roman" panose="02020603050405020304" pitchFamily="18" charset="0"/>
              </a:rPr>
              <a:t>. </a:t>
            </a:r>
            <a:r>
              <a:rPr lang="en-US" sz="4000" dirty="0">
                <a:solidFill>
                  <a:schemeClr val="accent3"/>
                </a:solidFill>
                <a:latin typeface="Times New Roman" panose="02020603050405020304" pitchFamily="18" charset="0"/>
                <a:cs typeface="Times New Roman" panose="02020603050405020304" pitchFamily="18" charset="0"/>
              </a:rPr>
              <a:t>Monument on military cemetery of World War I </a:t>
            </a:r>
            <a:r>
              <a:rPr lang="en-US" sz="4400" dirty="0">
                <a:solidFill>
                  <a:schemeClr val="accent3"/>
                </a:solidFill>
                <a:latin typeface="Times New Roman" panose="02020603050405020304" pitchFamily="18" charset="0"/>
                <a:cs typeface="Times New Roman" panose="02020603050405020304" pitchFamily="18" charset="0"/>
              </a:rPr>
              <a:t>.</a:t>
            </a:r>
            <a:endParaRPr lang="uk-UA" dirty="0"/>
          </a:p>
        </p:txBody>
      </p:sp>
      <p:pic>
        <p:nvPicPr>
          <p:cNvPr id="6" name="Місце для вмісту 5">
            <a:extLst>
              <a:ext uri="{FF2B5EF4-FFF2-40B4-BE49-F238E27FC236}">
                <a16:creationId xmlns:a16="http://schemas.microsoft.com/office/drawing/2014/main" xmlns="" id="{A5758342-E96F-485A-8206-93AE1C1742C9}"/>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rot="5400000">
            <a:off x="-503276" y="886323"/>
            <a:ext cx="4195763" cy="3328553"/>
          </a:xfrm>
        </p:spPr>
      </p:pic>
      <p:pic>
        <p:nvPicPr>
          <p:cNvPr id="8" name="Місце для вмісту 7">
            <a:extLst>
              <a:ext uri="{FF2B5EF4-FFF2-40B4-BE49-F238E27FC236}">
                <a16:creationId xmlns:a16="http://schemas.microsoft.com/office/drawing/2014/main" xmlns="" id="{2DD89FF8-D69A-4B72-8E26-E3AF5F221CFD}"/>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rot="5400000">
            <a:off x="3591294" y="2104112"/>
            <a:ext cx="5052953" cy="4241074"/>
          </a:xfrm>
        </p:spPr>
      </p:pic>
      <p:pic>
        <p:nvPicPr>
          <p:cNvPr id="10" name="Рисунок 9">
            <a:extLst>
              <a:ext uri="{FF2B5EF4-FFF2-40B4-BE49-F238E27FC236}">
                <a16:creationId xmlns:a16="http://schemas.microsoft.com/office/drawing/2014/main" xmlns="" id="{D3A58F07-3E5C-4F80-83AD-262EBD4967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33120" y="1305017"/>
            <a:ext cx="3241776" cy="5552983"/>
          </a:xfrm>
          <a:prstGeom prst="rect">
            <a:avLst/>
          </a:prstGeom>
        </p:spPr>
      </p:pic>
    </p:spTree>
    <p:extLst>
      <p:ext uri="{BB962C8B-B14F-4D97-AF65-F5344CB8AC3E}">
        <p14:creationId xmlns:p14="http://schemas.microsoft.com/office/powerpoint/2010/main" val="40354947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61B262E4-5F93-4E9C-8276-6E92FED47909}"/>
              </a:ext>
            </a:extLst>
          </p:cNvPr>
          <p:cNvSpPr>
            <a:spLocks noGrp="1"/>
          </p:cNvSpPr>
          <p:nvPr>
            <p:ph type="title"/>
          </p:nvPr>
        </p:nvSpPr>
        <p:spPr>
          <a:xfrm>
            <a:off x="5903649" y="435006"/>
            <a:ext cx="6288351" cy="1553592"/>
          </a:xfrm>
        </p:spPr>
        <p:txBody>
          <a:bodyPr/>
          <a:lstStyle/>
          <a:p>
            <a:r>
              <a:rPr lang="en-US" sz="4000" dirty="0">
                <a:solidFill>
                  <a:schemeClr val="accent3"/>
                </a:solidFill>
                <a:latin typeface="Times New Roman" panose="02020603050405020304" pitchFamily="18" charset="0"/>
                <a:cs typeface="Times New Roman" panose="02020603050405020304" pitchFamily="18" charset="0"/>
              </a:rPr>
              <a:t>Plan of further reconstruction</a:t>
            </a:r>
            <a:endParaRPr lang="uk-UA" sz="4000" dirty="0">
              <a:solidFill>
                <a:schemeClr val="accent3"/>
              </a:solidFill>
            </a:endParaRPr>
          </a:p>
        </p:txBody>
      </p:sp>
      <p:pic>
        <p:nvPicPr>
          <p:cNvPr id="6" name="Місце для вмісту 5">
            <a:extLst>
              <a:ext uri="{FF2B5EF4-FFF2-40B4-BE49-F238E27FC236}">
                <a16:creationId xmlns:a16="http://schemas.microsoft.com/office/drawing/2014/main" xmlns="" id="{8B51CEA3-3992-41A9-BC50-33560DED3036}"/>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139520" y="-292963"/>
            <a:ext cx="7679186" cy="7856738"/>
          </a:xfrm>
        </p:spPr>
      </p:pic>
      <p:pic>
        <p:nvPicPr>
          <p:cNvPr id="8" name="Місце для вмісту 7">
            <a:extLst>
              <a:ext uri="{FF2B5EF4-FFF2-40B4-BE49-F238E27FC236}">
                <a16:creationId xmlns:a16="http://schemas.microsoft.com/office/drawing/2014/main" xmlns="" id="{4B20CCEB-1DD7-4F46-A9B3-CF809FE32189}"/>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350058" y="1757779"/>
            <a:ext cx="7841942" cy="5100221"/>
          </a:xfrm>
        </p:spPr>
      </p:pic>
    </p:spTree>
    <p:extLst>
      <p:ext uri="{BB962C8B-B14F-4D97-AF65-F5344CB8AC3E}">
        <p14:creationId xmlns:p14="http://schemas.microsoft.com/office/powerpoint/2010/main" val="15165423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5A996187-4082-4C95-88B1-CC0F3D652B89}"/>
              </a:ext>
            </a:extLst>
          </p:cNvPr>
          <p:cNvSpPr>
            <a:spLocks noGrp="1"/>
          </p:cNvSpPr>
          <p:nvPr>
            <p:ph type="title"/>
          </p:nvPr>
        </p:nvSpPr>
        <p:spPr>
          <a:xfrm>
            <a:off x="0" y="0"/>
            <a:ext cx="12191999" cy="1853248"/>
          </a:xfrm>
        </p:spPr>
        <p:txBody>
          <a:bodyPr/>
          <a:lstStyle/>
          <a:p>
            <a:pPr marL="0" marR="0" lvl="0" indent="0" algn="ctr" defTabSz="457200" rtl="0" eaLnBrk="1" fontAlgn="auto" latinLnBrk="0" hangingPunct="1">
              <a:lnSpc>
                <a:spcPct val="100000"/>
              </a:lnSpc>
              <a:spcBef>
                <a:spcPts val="0"/>
              </a:spcBef>
              <a:spcAft>
                <a:spcPts val="0"/>
              </a:spcAft>
              <a:tabLst/>
              <a:defRPr/>
            </a:pPr>
            <a:r>
              <a:rPr lang="en-US" sz="3000" b="1" dirty="0">
                <a:solidFill>
                  <a:schemeClr val="accent3"/>
                </a:solidFill>
                <a:latin typeface="Times New Roman" panose="02020603050405020304" pitchFamily="18" charset="0"/>
                <a:cs typeface="Times New Roman" panose="02020603050405020304" pitchFamily="18" charset="0"/>
              </a:rPr>
              <a:t>Military cemeteries </a:t>
            </a:r>
            <a:r>
              <a:rPr lang="en-US" sz="3000" dirty="0">
                <a:solidFill>
                  <a:schemeClr val="accent3"/>
                </a:solidFill>
                <a:latin typeface="Times New Roman" panose="02020603050405020304" pitchFamily="18" charset="0"/>
                <a:cs typeface="Times New Roman" panose="02020603050405020304" pitchFamily="18" charset="0"/>
              </a:rPr>
              <a:t>(27) </a:t>
            </a:r>
            <a:r>
              <a:rPr lang="en-US" sz="3000" b="1" dirty="0">
                <a:solidFill>
                  <a:schemeClr val="accent3"/>
                </a:solidFill>
                <a:latin typeface="Times New Roman" panose="02020603050405020304" pitchFamily="18" charset="0"/>
                <a:cs typeface="Times New Roman" panose="02020603050405020304" pitchFamily="18" charset="0"/>
              </a:rPr>
              <a:t>in </a:t>
            </a:r>
            <a:r>
              <a:rPr lang="en-US" sz="3000" b="1" dirty="0" err="1">
                <a:solidFill>
                  <a:schemeClr val="accent3"/>
                </a:solidFill>
                <a:latin typeface="Times New Roman" panose="02020603050405020304" pitchFamily="18" charset="0"/>
                <a:cs typeface="Times New Roman" panose="02020603050405020304" pitchFamily="18" charset="0"/>
              </a:rPr>
              <a:t>Velykij</a:t>
            </a:r>
            <a:r>
              <a:rPr lang="en-US" sz="3000" b="1" dirty="0">
                <a:solidFill>
                  <a:schemeClr val="accent3"/>
                </a:solidFill>
                <a:latin typeface="Times New Roman" panose="02020603050405020304" pitchFamily="18" charset="0"/>
                <a:cs typeface="Times New Roman" panose="02020603050405020304" pitchFamily="18" charset="0"/>
              </a:rPr>
              <a:t> </a:t>
            </a:r>
            <a:r>
              <a:rPr lang="en-US" sz="3000" b="1" dirty="0" err="1">
                <a:solidFill>
                  <a:schemeClr val="accent3"/>
                </a:solidFill>
                <a:latin typeface="Times New Roman" panose="02020603050405020304" pitchFamily="18" charset="0"/>
                <a:cs typeface="Times New Roman" panose="02020603050405020304" pitchFamily="18" charset="0"/>
              </a:rPr>
              <a:t>Bereznij</a:t>
            </a:r>
            <a:r>
              <a:rPr lang="en-US" sz="3000" b="1" dirty="0">
                <a:solidFill>
                  <a:schemeClr val="accent3"/>
                </a:solidFill>
                <a:latin typeface="Times New Roman" panose="02020603050405020304" pitchFamily="18" charset="0"/>
                <a:cs typeface="Times New Roman" panose="02020603050405020304" pitchFamily="18" charset="0"/>
              </a:rPr>
              <a:t> region </a:t>
            </a:r>
            <a:r>
              <a:rPr lang="en-US" sz="3000" dirty="0">
                <a:solidFill>
                  <a:schemeClr val="accent3"/>
                </a:solidFill>
                <a:latin typeface="Times New Roman" panose="02020603050405020304" pitchFamily="18" charset="0"/>
                <a:cs typeface="Times New Roman" panose="02020603050405020304" pitchFamily="18" charset="0"/>
              </a:rPr>
              <a:t>(3605 buried soldiers).</a:t>
            </a:r>
            <a:r>
              <a:rPr lang="uk-UA" sz="4400" dirty="0">
                <a:latin typeface="Times New Roman" panose="02020603050405020304" pitchFamily="18" charset="0"/>
                <a:cs typeface="Times New Roman" panose="02020603050405020304" pitchFamily="18" charset="0"/>
              </a:rPr>
              <a:t/>
            </a:r>
            <a:br>
              <a:rPr lang="uk-UA" sz="4400" dirty="0">
                <a:latin typeface="Times New Roman" panose="02020603050405020304" pitchFamily="18" charset="0"/>
                <a:cs typeface="Times New Roman" panose="02020603050405020304" pitchFamily="18" charset="0"/>
              </a:rPr>
            </a:br>
            <a:r>
              <a:rPr lang="en-US" sz="4400" dirty="0">
                <a:latin typeface="Times New Roman" panose="02020603050405020304" pitchFamily="18" charset="0"/>
                <a:cs typeface="Times New Roman" panose="02020603050405020304" pitchFamily="18" charset="0"/>
              </a:rPr>
              <a:t> </a:t>
            </a:r>
            <a:r>
              <a:rPr lang="en-US" sz="2800" dirty="0">
                <a:solidFill>
                  <a:schemeClr val="bg2">
                    <a:lumMod val="40000"/>
                    <a:lumOff val="60000"/>
                  </a:schemeClr>
                </a:solidFill>
                <a:latin typeface="Times New Roman" panose="02020603050405020304" pitchFamily="18" charset="0"/>
                <a:cs typeface="Times New Roman" panose="02020603050405020304" pitchFamily="18" charset="0"/>
              </a:rPr>
              <a:t>Military cemetery on </a:t>
            </a:r>
            <a:r>
              <a:rPr lang="en-US" sz="2800" dirty="0" err="1">
                <a:solidFill>
                  <a:schemeClr val="bg2">
                    <a:lumMod val="40000"/>
                    <a:lumOff val="60000"/>
                  </a:schemeClr>
                </a:solidFill>
                <a:latin typeface="Times New Roman" panose="02020603050405020304" pitchFamily="18" charset="0"/>
                <a:cs typeface="Times New Roman" panose="02020603050405020304" pitchFamily="18" charset="0"/>
              </a:rPr>
              <a:t>Uzhok</a:t>
            </a:r>
            <a:r>
              <a:rPr lang="en-US" sz="2800" dirty="0">
                <a:solidFill>
                  <a:schemeClr val="bg2">
                    <a:lumMod val="40000"/>
                    <a:lumOff val="60000"/>
                  </a:schemeClr>
                </a:solidFill>
                <a:latin typeface="Times New Roman" panose="02020603050405020304" pitchFamily="18" charset="0"/>
                <a:cs typeface="Times New Roman" panose="02020603050405020304" pitchFamily="18" charset="0"/>
              </a:rPr>
              <a:t> Pass                     Military cemetery on </a:t>
            </a:r>
            <a:r>
              <a:rPr lang="en-US" sz="2800" dirty="0" err="1">
                <a:solidFill>
                  <a:schemeClr val="bg2">
                    <a:lumMod val="40000"/>
                    <a:lumOff val="60000"/>
                  </a:schemeClr>
                </a:solidFill>
                <a:latin typeface="Times New Roman" panose="02020603050405020304" pitchFamily="18" charset="0"/>
                <a:cs typeface="Times New Roman" panose="02020603050405020304" pitchFamily="18" charset="0"/>
              </a:rPr>
              <a:t>Czeremcha</a:t>
            </a:r>
            <a:r>
              <a:rPr lang="en-US" sz="2800" dirty="0">
                <a:solidFill>
                  <a:schemeClr val="bg2">
                    <a:lumMod val="40000"/>
                    <a:lumOff val="60000"/>
                  </a:schemeClr>
                </a:solidFill>
                <a:latin typeface="Times New Roman" panose="02020603050405020304" pitchFamily="18" charset="0"/>
                <a:cs typeface="Times New Roman" panose="02020603050405020304" pitchFamily="18" charset="0"/>
              </a:rPr>
              <a:t> </a:t>
            </a:r>
            <a:br>
              <a:rPr lang="en-US" sz="2800" dirty="0">
                <a:solidFill>
                  <a:schemeClr val="bg2">
                    <a:lumMod val="40000"/>
                    <a:lumOff val="60000"/>
                  </a:schemeClr>
                </a:solidFill>
                <a:latin typeface="Times New Roman" panose="02020603050405020304" pitchFamily="18" charset="0"/>
                <a:cs typeface="Times New Roman" panose="02020603050405020304" pitchFamily="18" charset="0"/>
              </a:rPr>
            </a:br>
            <a:r>
              <a:rPr lang="en-US" sz="2800" dirty="0">
                <a:solidFill>
                  <a:schemeClr val="bg2">
                    <a:lumMod val="40000"/>
                    <a:lumOff val="60000"/>
                  </a:schemeClr>
                </a:solidFill>
                <a:latin typeface="Times New Roman" panose="02020603050405020304" pitchFamily="18" charset="0"/>
                <a:cs typeface="Times New Roman" panose="02020603050405020304" pitchFamily="18" charset="0"/>
              </a:rPr>
              <a:t>(363 buried soldiers)                                           mountain (654 buried soldiers)</a:t>
            </a:r>
            <a:br>
              <a:rPr lang="en-US" sz="2800" dirty="0">
                <a:solidFill>
                  <a:schemeClr val="bg2">
                    <a:lumMod val="40000"/>
                    <a:lumOff val="60000"/>
                  </a:schemeClr>
                </a:solidFill>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a:t>
            </a:r>
            <a:endParaRPr lang="uk-UA" sz="2800" dirty="0"/>
          </a:p>
        </p:txBody>
      </p:sp>
      <p:pic>
        <p:nvPicPr>
          <p:cNvPr id="8" name="Місце для вмісту 7">
            <a:extLst>
              <a:ext uri="{FF2B5EF4-FFF2-40B4-BE49-F238E27FC236}">
                <a16:creationId xmlns:a16="http://schemas.microsoft.com/office/drawing/2014/main" xmlns="" id="{80DBFB30-DDE5-41B8-BBF4-898ACBE160AF}"/>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331131" y="1853249"/>
            <a:ext cx="5782491" cy="4268877"/>
          </a:xfrm>
        </p:spPr>
      </p:pic>
      <p:pic>
        <p:nvPicPr>
          <p:cNvPr id="7" name="Місце для вмісту 6">
            <a:extLst>
              <a:ext uri="{FF2B5EF4-FFF2-40B4-BE49-F238E27FC236}">
                <a16:creationId xmlns:a16="http://schemas.microsoft.com/office/drawing/2014/main" xmlns="" id="{D4BDBE02-EB61-4F6E-833A-DDA97919AA3C}"/>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78378" y="1853249"/>
            <a:ext cx="6017622" cy="4268877"/>
          </a:xfrm>
        </p:spPr>
      </p:pic>
    </p:spTree>
    <p:extLst>
      <p:ext uri="{BB962C8B-B14F-4D97-AF65-F5344CB8AC3E}">
        <p14:creationId xmlns:p14="http://schemas.microsoft.com/office/powerpoint/2010/main" val="32352119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EE376CB9-D2A5-46D6-876D-BD8B71DCF4EE}"/>
              </a:ext>
            </a:extLst>
          </p:cNvPr>
          <p:cNvSpPr>
            <a:spLocks noGrp="1"/>
          </p:cNvSpPr>
          <p:nvPr>
            <p:ph type="title"/>
          </p:nvPr>
        </p:nvSpPr>
        <p:spPr>
          <a:xfrm>
            <a:off x="1" y="0"/>
            <a:ext cx="6670764" cy="1853248"/>
          </a:xfrm>
        </p:spPr>
        <p:txBody>
          <a:bodyPr/>
          <a:lstStyle/>
          <a:p>
            <a:r>
              <a:rPr lang="en-US" sz="3200" b="1" dirty="0">
                <a:solidFill>
                  <a:schemeClr val="accent2"/>
                </a:solidFill>
                <a:latin typeface="Times New Roman" panose="02020603050405020304" pitchFamily="18" charset="0"/>
                <a:cs typeface="Times New Roman" panose="02020603050405020304" pitchFamily="18" charset="0"/>
              </a:rPr>
              <a:t>Memorable cross and military cemetery on Legion Pass</a:t>
            </a:r>
            <a:endParaRPr lang="uk-UA" sz="3200" b="1" dirty="0">
              <a:solidFill>
                <a:schemeClr val="accent2"/>
              </a:solidFill>
              <a:latin typeface="Times New Roman" panose="02020603050405020304" pitchFamily="18" charset="0"/>
              <a:cs typeface="Times New Roman" panose="02020603050405020304" pitchFamily="18" charset="0"/>
            </a:endParaRPr>
          </a:p>
        </p:txBody>
      </p:sp>
      <p:pic>
        <p:nvPicPr>
          <p:cNvPr id="8" name="Місце для вмісту 7">
            <a:extLst>
              <a:ext uri="{FF2B5EF4-FFF2-40B4-BE49-F238E27FC236}">
                <a16:creationId xmlns:a16="http://schemas.microsoft.com/office/drawing/2014/main" xmlns="" id="{2AB58022-E141-4283-AEB7-4C373F469955}"/>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670766" y="1"/>
            <a:ext cx="5521234" cy="3640182"/>
          </a:xfrm>
        </p:spPr>
      </p:pic>
      <p:pic>
        <p:nvPicPr>
          <p:cNvPr id="10" name="Рисунок 9">
            <a:extLst>
              <a:ext uri="{FF2B5EF4-FFF2-40B4-BE49-F238E27FC236}">
                <a16:creationId xmlns:a16="http://schemas.microsoft.com/office/drawing/2014/main" xmlns="" id="{EC9C4C70-DD5A-4760-94C5-F0E11947BA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794761" y="3024051"/>
            <a:ext cx="4419600" cy="3561806"/>
          </a:xfrm>
          <a:prstGeom prst="rect">
            <a:avLst/>
          </a:prstGeom>
        </p:spPr>
      </p:pic>
      <p:pic>
        <p:nvPicPr>
          <p:cNvPr id="4" name="Рисунок 3">
            <a:extLst>
              <a:ext uri="{FF2B5EF4-FFF2-40B4-BE49-F238E27FC236}">
                <a16:creationId xmlns:a16="http://schemas.microsoft.com/office/drawing/2014/main" xmlns="" id="{0C1197F0-F6DD-4979-A925-66271BF7D6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8068490" y="3156858"/>
            <a:ext cx="4685214" cy="3561807"/>
          </a:xfrm>
          <a:prstGeom prst="rect">
            <a:avLst/>
          </a:prstGeom>
        </p:spPr>
      </p:pic>
      <p:pic>
        <p:nvPicPr>
          <p:cNvPr id="11" name="Місце для вмісту 10">
            <a:extLst>
              <a:ext uri="{FF2B5EF4-FFF2-40B4-BE49-F238E27FC236}">
                <a16:creationId xmlns:a16="http://schemas.microsoft.com/office/drawing/2014/main" xmlns="" id="{AB2813F4-DC18-4978-96DE-2192F11047C6}"/>
              </a:ext>
            </a:extLst>
          </p:cNvPr>
          <p:cNvPicPr>
            <a:picLocks noGrp="1" noChangeAspect="1"/>
          </p:cNvPicPr>
          <p:nvPr>
            <p:ph sz="half" idx="1"/>
          </p:nvPr>
        </p:nvPicPr>
        <p:blipFill>
          <a:blip r:embed="rId5" cstate="print">
            <a:extLst>
              <a:ext uri="{28A0092B-C50C-407E-A947-70E740481C1C}">
                <a14:useLocalDpi xmlns:a14="http://schemas.microsoft.com/office/drawing/2010/main" val="0"/>
              </a:ext>
            </a:extLst>
          </a:blip>
          <a:stretch>
            <a:fillRect/>
          </a:stretch>
        </p:blipFill>
        <p:spPr>
          <a:xfrm rot="5400000">
            <a:off x="-855621" y="1996443"/>
            <a:ext cx="5873936" cy="4162698"/>
          </a:xfrm>
        </p:spPr>
      </p:pic>
    </p:spTree>
    <p:extLst>
      <p:ext uri="{BB962C8B-B14F-4D97-AF65-F5344CB8AC3E}">
        <p14:creationId xmlns:p14="http://schemas.microsoft.com/office/powerpoint/2010/main" val="14073504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A3AA3691-F202-494B-BBC3-617E26B77BF9}"/>
              </a:ext>
            </a:extLst>
          </p:cNvPr>
          <p:cNvSpPr>
            <a:spLocks noGrp="1"/>
          </p:cNvSpPr>
          <p:nvPr>
            <p:ph type="title"/>
          </p:nvPr>
        </p:nvSpPr>
        <p:spPr>
          <a:xfrm>
            <a:off x="0" y="1"/>
            <a:ext cx="6479175" cy="2569028"/>
          </a:xfrm>
        </p:spPr>
        <p:txBody>
          <a:bodyPr/>
          <a:lstStyle/>
          <a:p>
            <a:r>
              <a:rPr lang="en-US" sz="2800" dirty="0">
                <a:solidFill>
                  <a:schemeClr val="accent5">
                    <a:lumMod val="20000"/>
                    <a:lumOff val="80000"/>
                  </a:schemeClr>
                </a:solidFill>
                <a:latin typeface="Times New Roman" panose="02020603050405020304" pitchFamily="18" charset="0"/>
                <a:cs typeface="Times New Roman" panose="02020603050405020304" pitchFamily="18" charset="0"/>
              </a:rPr>
              <a:t>I</a:t>
            </a:r>
            <a:r>
              <a:rPr lang="en-US" sz="2800" dirty="0" smtClean="0">
                <a:solidFill>
                  <a:schemeClr val="accent5">
                    <a:lumMod val="20000"/>
                    <a:lumOff val="80000"/>
                  </a:schemeClr>
                </a:solidFill>
                <a:latin typeface="Times New Roman" panose="02020603050405020304" pitchFamily="18" charset="0"/>
                <a:cs typeface="Times New Roman" panose="02020603050405020304" pitchFamily="18" charset="0"/>
              </a:rPr>
              <a:t>n </a:t>
            </a:r>
            <a:r>
              <a:rPr lang="en-US" sz="2800" dirty="0">
                <a:solidFill>
                  <a:schemeClr val="accent5">
                    <a:lumMod val="20000"/>
                    <a:lumOff val="80000"/>
                  </a:schemeClr>
                </a:solidFill>
                <a:latin typeface="Times New Roman" panose="02020603050405020304" pitchFamily="18" charset="0"/>
                <a:cs typeface="Times New Roman" panose="02020603050405020304" pitchFamily="18" charset="0"/>
              </a:rPr>
              <a:t>September 1914 – May 1915, then </a:t>
            </a:r>
            <a:r>
              <a:rPr lang="en-US" sz="2800" dirty="0" smtClean="0">
                <a:solidFill>
                  <a:schemeClr val="accent5">
                    <a:lumMod val="20000"/>
                    <a:lumOff val="80000"/>
                  </a:schemeClr>
                </a:solidFill>
                <a:latin typeface="Times New Roman" panose="02020603050405020304" pitchFamily="18" charset="0"/>
                <a:cs typeface="Times New Roman" panose="02020603050405020304" pitchFamily="18" charset="0"/>
              </a:rPr>
              <a:t>August 1916 </a:t>
            </a:r>
            <a:r>
              <a:rPr lang="en-US" sz="2800" dirty="0">
                <a:solidFill>
                  <a:schemeClr val="accent5">
                    <a:lumMod val="20000"/>
                    <a:lumOff val="80000"/>
                  </a:schemeClr>
                </a:solidFill>
                <a:latin typeface="Times New Roman" panose="02020603050405020304" pitchFamily="18" charset="0"/>
                <a:cs typeface="Times New Roman" panose="02020603050405020304" pitchFamily="18" charset="0"/>
              </a:rPr>
              <a:t>the severe battles took place in mountainous part of Transcarpathia (</a:t>
            </a:r>
            <a:r>
              <a:rPr lang="en-US" sz="2800" dirty="0" err="1">
                <a:solidFill>
                  <a:schemeClr val="accent5">
                    <a:lumMod val="20000"/>
                    <a:lumOff val="80000"/>
                  </a:schemeClr>
                </a:solidFill>
                <a:latin typeface="Times New Roman" panose="02020603050405020304" pitchFamily="18" charset="0"/>
                <a:cs typeface="Times New Roman" panose="02020603050405020304" pitchFamily="18" charset="0"/>
              </a:rPr>
              <a:t>Uzsok</a:t>
            </a:r>
            <a:r>
              <a:rPr lang="en-US" sz="2800" dirty="0">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20000"/>
                    <a:lumOff val="80000"/>
                  </a:schemeClr>
                </a:solidFill>
                <a:latin typeface="Times New Roman" panose="02020603050405020304" pitchFamily="18" charset="0"/>
                <a:cs typeface="Times New Roman" panose="02020603050405020304" pitchFamily="18" charset="0"/>
              </a:rPr>
              <a:t>Verecke</a:t>
            </a:r>
            <a:r>
              <a:rPr lang="en-US" sz="2800" dirty="0">
                <a:solidFill>
                  <a:schemeClr val="accent5">
                    <a:lumMod val="20000"/>
                    <a:lumOff val="80000"/>
                  </a:schemeClr>
                </a:solidFill>
                <a:latin typeface="Times New Roman" panose="02020603050405020304" pitchFamily="18" charset="0"/>
                <a:cs typeface="Times New Roman" panose="02020603050405020304" pitchFamily="18" charset="0"/>
              </a:rPr>
              <a:t>, Torun, </a:t>
            </a:r>
            <a:r>
              <a:rPr lang="en-US" sz="2800" dirty="0" err="1">
                <a:solidFill>
                  <a:schemeClr val="accent5">
                    <a:lumMod val="20000"/>
                    <a:lumOff val="80000"/>
                  </a:schemeClr>
                </a:solidFill>
                <a:latin typeface="Times New Roman" panose="02020603050405020304" pitchFamily="18" charset="0"/>
                <a:cs typeface="Times New Roman" panose="02020603050405020304" pitchFamily="18" charset="0"/>
              </a:rPr>
              <a:t>Jasinja</a:t>
            </a:r>
            <a:r>
              <a:rPr lang="en-US" sz="2800" dirty="0">
                <a:solidFill>
                  <a:schemeClr val="accent5">
                    <a:lumMod val="20000"/>
                    <a:lumOff val="80000"/>
                  </a:schemeClr>
                </a:solidFill>
                <a:latin typeface="Times New Roman" panose="02020603050405020304" pitchFamily="18" charset="0"/>
                <a:cs typeface="Times New Roman" panose="02020603050405020304" pitchFamily="18" charset="0"/>
              </a:rPr>
              <a:t> Passes, </a:t>
            </a:r>
            <a:r>
              <a:rPr lang="en-US" sz="2800" dirty="0" err="1">
                <a:solidFill>
                  <a:schemeClr val="accent5">
                    <a:lumMod val="20000"/>
                    <a:lumOff val="80000"/>
                  </a:schemeClr>
                </a:solidFill>
                <a:latin typeface="Times New Roman" panose="02020603050405020304" pitchFamily="18" charset="0"/>
                <a:cs typeface="Times New Roman" panose="02020603050405020304" pitchFamily="18" charset="0"/>
              </a:rPr>
              <a:t>Cseremcha</a:t>
            </a:r>
            <a:r>
              <a:rPr lang="en-US" sz="2800" dirty="0">
                <a:solidFill>
                  <a:schemeClr val="accent5">
                    <a:lumMod val="20000"/>
                    <a:lumOff val="80000"/>
                  </a:schemeClr>
                </a:solidFill>
                <a:latin typeface="Times New Roman" panose="02020603050405020304" pitchFamily="18" charset="0"/>
                <a:cs typeface="Times New Roman" panose="02020603050405020304" pitchFamily="18" charset="0"/>
              </a:rPr>
              <a:t> and </a:t>
            </a:r>
            <a:r>
              <a:rPr lang="en-US" sz="2800" dirty="0" err="1">
                <a:solidFill>
                  <a:schemeClr val="accent5">
                    <a:lumMod val="20000"/>
                    <a:lumOff val="80000"/>
                  </a:schemeClr>
                </a:solidFill>
                <a:latin typeface="Times New Roman" panose="02020603050405020304" pitchFamily="18" charset="0"/>
                <a:cs typeface="Times New Roman" panose="02020603050405020304" pitchFamily="18" charset="0"/>
              </a:rPr>
              <a:t>Kukul</a:t>
            </a:r>
            <a:r>
              <a:rPr lang="en-US" sz="2800" dirty="0">
                <a:solidFill>
                  <a:schemeClr val="accent5">
                    <a:lumMod val="20000"/>
                    <a:lumOff val="80000"/>
                  </a:schemeClr>
                </a:solidFill>
                <a:latin typeface="Times New Roman" panose="02020603050405020304" pitchFamily="18" charset="0"/>
                <a:cs typeface="Times New Roman" panose="02020603050405020304" pitchFamily="18" charset="0"/>
              </a:rPr>
              <a:t> Mountains). </a:t>
            </a:r>
            <a:r>
              <a:rPr lang="en-US" sz="2800" b="1" dirty="0">
                <a:solidFill>
                  <a:schemeClr val="accent2"/>
                </a:solidFill>
                <a:latin typeface="Times New Roman" panose="02020603050405020304" pitchFamily="18" charset="0"/>
                <a:cs typeface="Times New Roman" panose="02020603050405020304" pitchFamily="18" charset="0"/>
              </a:rPr>
              <a:t>Result: 221 </a:t>
            </a:r>
            <a:r>
              <a:rPr lang="en-US" sz="2800" b="1" dirty="0" smtClean="0">
                <a:solidFill>
                  <a:schemeClr val="accent2"/>
                </a:solidFill>
                <a:latin typeface="Times New Roman" panose="02020603050405020304" pitchFamily="18" charset="0"/>
                <a:cs typeface="Times New Roman" panose="02020603050405020304" pitchFamily="18" charset="0"/>
              </a:rPr>
              <a:t>large and </a:t>
            </a:r>
            <a:r>
              <a:rPr lang="en-US" sz="2800" b="1" dirty="0">
                <a:solidFill>
                  <a:schemeClr val="accent2"/>
                </a:solidFill>
                <a:latin typeface="Times New Roman" panose="02020603050405020304" pitchFamily="18" charset="0"/>
                <a:cs typeface="Times New Roman" panose="02020603050405020304" pitchFamily="18" charset="0"/>
              </a:rPr>
              <a:t>small military cemeteries.</a:t>
            </a:r>
            <a:endParaRPr lang="uk-UA" sz="2800" b="1" dirty="0">
              <a:solidFill>
                <a:schemeClr val="accent2"/>
              </a:solidFill>
              <a:latin typeface="Times New Roman" panose="02020603050405020304" pitchFamily="18" charset="0"/>
              <a:cs typeface="Times New Roman" panose="02020603050405020304" pitchFamily="18" charset="0"/>
            </a:endParaRPr>
          </a:p>
        </p:txBody>
      </p:sp>
      <p:pic>
        <p:nvPicPr>
          <p:cNvPr id="5" name="Місце для вмісту 4">
            <a:extLst>
              <a:ext uri="{FF2B5EF4-FFF2-40B4-BE49-F238E27FC236}">
                <a16:creationId xmlns:a16="http://schemas.microsoft.com/office/drawing/2014/main" xmlns="" id="{75329DBA-2454-4517-86AD-1CF3C78B7A7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2569029"/>
            <a:ext cx="6392091" cy="4646023"/>
          </a:xfrm>
        </p:spPr>
      </p:pic>
      <p:pic>
        <p:nvPicPr>
          <p:cNvPr id="7" name="Рисунок 6">
            <a:extLst>
              <a:ext uri="{FF2B5EF4-FFF2-40B4-BE49-F238E27FC236}">
                <a16:creationId xmlns:a16="http://schemas.microsoft.com/office/drawing/2014/main" xmlns="" id="{C488D9DC-72B2-4186-A2F6-25676E0AB3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9634" y="2864622"/>
            <a:ext cx="4232366" cy="4280261"/>
          </a:xfrm>
          <a:prstGeom prst="rect">
            <a:avLst/>
          </a:prstGeom>
        </p:spPr>
      </p:pic>
      <p:pic>
        <p:nvPicPr>
          <p:cNvPr id="9" name="Рисунок 8">
            <a:extLst>
              <a:ext uri="{FF2B5EF4-FFF2-40B4-BE49-F238E27FC236}">
                <a16:creationId xmlns:a16="http://schemas.microsoft.com/office/drawing/2014/main" xmlns="" id="{DE24AF69-D877-4B9F-9C0A-D76D0E119F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9176" y="-204652"/>
            <a:ext cx="5712823" cy="3879669"/>
          </a:xfrm>
          <a:prstGeom prst="rect">
            <a:avLst/>
          </a:prstGeom>
        </p:spPr>
      </p:pic>
    </p:spTree>
    <p:extLst>
      <p:ext uri="{BB962C8B-B14F-4D97-AF65-F5344CB8AC3E}">
        <p14:creationId xmlns:p14="http://schemas.microsoft.com/office/powerpoint/2010/main" val="23954308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217CD3C0-48CC-4AE3-8CA8-9082E51F2BE3}"/>
              </a:ext>
            </a:extLst>
          </p:cNvPr>
          <p:cNvSpPr>
            <a:spLocks noGrp="1"/>
          </p:cNvSpPr>
          <p:nvPr>
            <p:ph type="title"/>
          </p:nvPr>
        </p:nvSpPr>
        <p:spPr/>
        <p:txBody>
          <a:bodyPr/>
          <a:lstStyle/>
          <a:p>
            <a:endParaRPr lang="uk-UA"/>
          </a:p>
        </p:txBody>
      </p:sp>
      <p:pic>
        <p:nvPicPr>
          <p:cNvPr id="6" name="Місце для вмісту 5">
            <a:extLst>
              <a:ext uri="{FF2B5EF4-FFF2-40B4-BE49-F238E27FC236}">
                <a16:creationId xmlns:a16="http://schemas.microsoft.com/office/drawing/2014/main" xmlns="" id="{07C6B86D-0D40-472E-84B3-DD910C4A4DFA}"/>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103312" y="-173254"/>
            <a:ext cx="8743331" cy="6275672"/>
          </a:xfrm>
        </p:spPr>
      </p:pic>
      <p:sp>
        <p:nvSpPr>
          <p:cNvPr id="4" name="Місце для вмісту 3">
            <a:extLst>
              <a:ext uri="{FF2B5EF4-FFF2-40B4-BE49-F238E27FC236}">
                <a16:creationId xmlns:a16="http://schemas.microsoft.com/office/drawing/2014/main" xmlns="" id="{63778C59-B1F1-4DAB-9B95-9DE990C59C57}"/>
              </a:ext>
            </a:extLst>
          </p:cNvPr>
          <p:cNvSpPr>
            <a:spLocks noGrp="1"/>
          </p:cNvSpPr>
          <p:nvPr>
            <p:ph sz="half" idx="2"/>
          </p:nvPr>
        </p:nvSpPr>
        <p:spPr/>
        <p:txBody>
          <a:bodyPr/>
          <a:lstStyle/>
          <a:p>
            <a:endParaRPr lang="uk-UA"/>
          </a:p>
        </p:txBody>
      </p:sp>
    </p:spTree>
    <p:extLst>
      <p:ext uri="{BB962C8B-B14F-4D97-AF65-F5344CB8AC3E}">
        <p14:creationId xmlns:p14="http://schemas.microsoft.com/office/powerpoint/2010/main" val="12055266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B8DDA577-5631-4476-9D32-AE103D83E783}"/>
              </a:ext>
            </a:extLst>
          </p:cNvPr>
          <p:cNvSpPr>
            <a:spLocks noGrp="1"/>
          </p:cNvSpPr>
          <p:nvPr>
            <p:ph type="title"/>
          </p:nvPr>
        </p:nvSpPr>
        <p:spPr>
          <a:xfrm>
            <a:off x="121919" y="121920"/>
            <a:ext cx="11913327" cy="1846217"/>
          </a:xfrm>
        </p:spPr>
        <p:txBody>
          <a:bodyPr/>
          <a:lstStyle/>
          <a:p>
            <a:r>
              <a:rPr lang="en-US" sz="3600" dirty="0">
                <a:solidFill>
                  <a:schemeClr val="accent3"/>
                </a:solidFill>
                <a:latin typeface="Times New Roman" panose="02020603050405020304" pitchFamily="18" charset="0"/>
                <a:cs typeface="Times New Roman" panose="02020603050405020304" pitchFamily="18" charset="0"/>
              </a:rPr>
              <a:t>Number of World War I military </a:t>
            </a:r>
            <a:r>
              <a:rPr lang="en-US" sz="3600" dirty="0" smtClean="0">
                <a:solidFill>
                  <a:schemeClr val="accent3"/>
                </a:solidFill>
                <a:latin typeface="Times New Roman" panose="02020603050405020304" pitchFamily="18" charset="0"/>
                <a:cs typeface="Times New Roman" panose="02020603050405020304" pitchFamily="18" charset="0"/>
              </a:rPr>
              <a:t>cemeteries </a:t>
            </a:r>
            <a:r>
              <a:rPr lang="en-US" sz="3600" dirty="0">
                <a:solidFill>
                  <a:schemeClr val="accent3"/>
                </a:solidFill>
                <a:latin typeface="Times New Roman" panose="02020603050405020304" pitchFamily="18" charset="0"/>
                <a:cs typeface="Times New Roman" panose="02020603050405020304" pitchFamily="18" charset="0"/>
              </a:rPr>
              <a:t>and buried soldiers only in four </a:t>
            </a:r>
            <a:r>
              <a:rPr lang="en-US" sz="3600" dirty="0" smtClean="0">
                <a:solidFill>
                  <a:schemeClr val="accent3"/>
                </a:solidFill>
                <a:latin typeface="Times New Roman" panose="02020603050405020304" pitchFamily="18" charset="0"/>
                <a:cs typeface="Times New Roman" panose="02020603050405020304" pitchFamily="18" charset="0"/>
              </a:rPr>
              <a:t>districts of </a:t>
            </a:r>
            <a:r>
              <a:rPr lang="en-US" sz="3600" dirty="0">
                <a:solidFill>
                  <a:schemeClr val="accent3"/>
                </a:solidFill>
                <a:latin typeface="Times New Roman" panose="02020603050405020304" pitchFamily="18" charset="0"/>
                <a:cs typeface="Times New Roman" panose="02020603050405020304" pitchFamily="18" charset="0"/>
              </a:rPr>
              <a:t>Transcarpathian region of Ukraine according </a:t>
            </a:r>
            <a:r>
              <a:rPr lang="en-US" sz="3600" dirty="0" smtClean="0">
                <a:solidFill>
                  <a:schemeClr val="accent3"/>
                </a:solidFill>
                <a:latin typeface="Times New Roman" panose="02020603050405020304" pitchFamily="18" charset="0"/>
                <a:cs typeface="Times New Roman" panose="02020603050405020304" pitchFamily="18" charset="0"/>
              </a:rPr>
              <a:t>to the documents </a:t>
            </a:r>
            <a:r>
              <a:rPr lang="en-US" sz="3600" dirty="0">
                <a:solidFill>
                  <a:schemeClr val="accent3"/>
                </a:solidFill>
                <a:latin typeface="Times New Roman" panose="02020603050405020304" pitchFamily="18" charset="0"/>
                <a:cs typeface="Times New Roman" panose="02020603050405020304" pitchFamily="18" charset="0"/>
              </a:rPr>
              <a:t>of </a:t>
            </a:r>
            <a:r>
              <a:rPr lang="en-US" sz="3600" dirty="0">
                <a:solidFill>
                  <a:srgbClr val="FFC000"/>
                </a:solidFill>
                <a:latin typeface="Times New Roman" panose="02020603050405020304" pitchFamily="18" charset="0"/>
                <a:cs typeface="Times New Roman" panose="02020603050405020304" pitchFamily="18" charset="0"/>
              </a:rPr>
              <a:t>Czech military archive (Prague) </a:t>
            </a:r>
            <a:r>
              <a:rPr lang="uk-UA" sz="3200" dirty="0">
                <a:latin typeface="Times New Roman" panose="02020603050405020304" pitchFamily="18" charset="0"/>
                <a:cs typeface="Times New Roman" panose="02020603050405020304" pitchFamily="18" charset="0"/>
              </a:rPr>
              <a:t/>
            </a:r>
            <a:br>
              <a:rPr lang="uk-UA" sz="3200" dirty="0">
                <a:latin typeface="Times New Roman" panose="02020603050405020304" pitchFamily="18" charset="0"/>
                <a:cs typeface="Times New Roman" panose="02020603050405020304" pitchFamily="18" charset="0"/>
              </a:rPr>
            </a:br>
            <a:endParaRPr lang="uk-UA" sz="3200" dirty="0">
              <a:latin typeface="Times New Roman" panose="02020603050405020304" pitchFamily="18" charset="0"/>
              <a:cs typeface="Times New Roman" panose="02020603050405020304" pitchFamily="18" charset="0"/>
            </a:endParaRPr>
          </a:p>
        </p:txBody>
      </p:sp>
      <p:graphicFrame>
        <p:nvGraphicFramePr>
          <p:cNvPr id="5" name="Таблиця 5">
            <a:extLst>
              <a:ext uri="{FF2B5EF4-FFF2-40B4-BE49-F238E27FC236}">
                <a16:creationId xmlns:a16="http://schemas.microsoft.com/office/drawing/2014/main" xmlns="" id="{C476F64F-058F-4C17-8F2A-0D025207CC6B}"/>
              </a:ext>
            </a:extLst>
          </p:cNvPr>
          <p:cNvGraphicFramePr>
            <a:graphicFrameLocks noGrp="1"/>
          </p:cNvGraphicFramePr>
          <p:nvPr>
            <p:ph sz="half" idx="1"/>
            <p:extLst>
              <p:ext uri="{D42A27DB-BD31-4B8C-83A1-F6EECF244321}">
                <p14:modId xmlns:p14="http://schemas.microsoft.com/office/powerpoint/2010/main" val="1947312106"/>
              </p:ext>
            </p:extLst>
          </p:nvPr>
        </p:nvGraphicFramePr>
        <p:xfrm>
          <a:off x="121919" y="1854927"/>
          <a:ext cx="9736185" cy="4903847"/>
        </p:xfrm>
        <a:graphic>
          <a:graphicData uri="http://schemas.openxmlformats.org/drawingml/2006/table">
            <a:tbl>
              <a:tblPr firstRow="1" bandRow="1">
                <a:tableStyleId>{7DF18680-E054-41AD-8BC1-D1AEF772440D}</a:tableStyleId>
              </a:tblPr>
              <a:tblGrid>
                <a:gridCol w="5775767">
                  <a:extLst>
                    <a:ext uri="{9D8B030D-6E8A-4147-A177-3AD203B41FA5}">
                      <a16:colId xmlns:a16="http://schemas.microsoft.com/office/drawing/2014/main" xmlns="" val="2471632161"/>
                    </a:ext>
                  </a:extLst>
                </a:gridCol>
                <a:gridCol w="1791983">
                  <a:extLst>
                    <a:ext uri="{9D8B030D-6E8A-4147-A177-3AD203B41FA5}">
                      <a16:colId xmlns:a16="http://schemas.microsoft.com/office/drawing/2014/main" xmlns="" val="1164016894"/>
                    </a:ext>
                  </a:extLst>
                </a:gridCol>
                <a:gridCol w="2168435">
                  <a:extLst>
                    <a:ext uri="{9D8B030D-6E8A-4147-A177-3AD203B41FA5}">
                      <a16:colId xmlns:a16="http://schemas.microsoft.com/office/drawing/2014/main" xmlns="" val="4039564599"/>
                    </a:ext>
                  </a:extLst>
                </a:gridCol>
              </a:tblGrid>
              <a:tr h="816075">
                <a:tc>
                  <a:txBody>
                    <a:bodyPr/>
                    <a:lstStyle/>
                    <a:p>
                      <a:pPr algn="ctr"/>
                      <a:r>
                        <a:rPr lang="en-US" sz="2800" dirty="0">
                          <a:latin typeface="Times New Roman" panose="02020603050405020304" pitchFamily="18" charset="0"/>
                          <a:cs typeface="Times New Roman" panose="02020603050405020304" pitchFamily="18" charset="0"/>
                        </a:rPr>
                        <a:t>Location of military cemeteries</a:t>
                      </a:r>
                      <a:endParaRPr lang="uk-UA" sz="2800" dirty="0">
                        <a:latin typeface="Times New Roman" panose="02020603050405020304" pitchFamily="18" charset="0"/>
                        <a:cs typeface="Times New Roman" panose="02020603050405020304" pitchFamily="18" charset="0"/>
                      </a:endParaRPr>
                    </a:p>
                  </a:txBody>
                  <a:tcPr/>
                </a:tc>
                <a:tc>
                  <a:txBody>
                    <a:bodyPr/>
                    <a:lstStyle/>
                    <a:p>
                      <a:pPr algn="ctr"/>
                      <a:r>
                        <a:rPr lang="en-US" sz="2400" dirty="0">
                          <a:latin typeface="Times New Roman" panose="02020603050405020304" pitchFamily="18" charset="0"/>
                          <a:cs typeface="Times New Roman" panose="02020603050405020304" pitchFamily="18" charset="0"/>
                        </a:rPr>
                        <a:t>Number of </a:t>
                      </a:r>
                      <a:r>
                        <a:rPr lang="en-US" sz="2400" dirty="0" smtClean="0">
                          <a:latin typeface="Times New Roman" panose="02020603050405020304" pitchFamily="18" charset="0"/>
                          <a:cs typeface="Times New Roman" panose="02020603050405020304" pitchFamily="18" charset="0"/>
                        </a:rPr>
                        <a:t>cemeteries</a:t>
                      </a:r>
                      <a:endParaRPr lang="uk-UA"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a:latin typeface="Times New Roman" panose="02020603050405020304" pitchFamily="18" charset="0"/>
                          <a:cs typeface="Times New Roman" panose="02020603050405020304" pitchFamily="18" charset="0"/>
                        </a:rPr>
                        <a:t>Number of buried soldiers</a:t>
                      </a:r>
                      <a:endParaRPr lang="uk-UA"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676127761"/>
                  </a:ext>
                </a:extLst>
              </a:tr>
              <a:tr h="675019">
                <a:tc>
                  <a:txBody>
                    <a:bodyPr/>
                    <a:lstStyle/>
                    <a:p>
                      <a:r>
                        <a:rPr lang="en-US" sz="2800" dirty="0">
                          <a:latin typeface="Times New Roman" panose="02020603050405020304" pitchFamily="18" charset="0"/>
                          <a:cs typeface="Times New Roman" panose="02020603050405020304" pitchFamily="18" charset="0"/>
                        </a:rPr>
                        <a:t>Military cemeteries in </a:t>
                      </a:r>
                      <a:r>
                        <a:rPr lang="en-US" sz="2800" dirty="0" err="1">
                          <a:latin typeface="Times New Roman" panose="02020603050405020304" pitchFamily="18" charset="0"/>
                          <a:cs typeface="Times New Roman" panose="02020603050405020304" pitchFamily="18" charset="0"/>
                        </a:rPr>
                        <a:t>Uzhhorod</a:t>
                      </a:r>
                      <a:endParaRPr lang="uk-UA" sz="2800" dirty="0">
                        <a:latin typeface="Times New Roman" panose="02020603050405020304" pitchFamily="18" charset="0"/>
                        <a:cs typeface="Times New Roman" panose="02020603050405020304" pitchFamily="18" charset="0"/>
                      </a:endParaRPr>
                    </a:p>
                  </a:txBody>
                  <a:tcPr/>
                </a:tc>
                <a:tc>
                  <a:txBody>
                    <a:bodyPr/>
                    <a:lstStyle/>
                    <a:p>
                      <a:pPr algn="ctr"/>
                      <a:r>
                        <a:rPr lang="en-US" sz="2800" dirty="0">
                          <a:latin typeface="Times New Roman" panose="02020603050405020304" pitchFamily="18" charset="0"/>
                          <a:cs typeface="Times New Roman" panose="02020603050405020304" pitchFamily="18" charset="0"/>
                        </a:rPr>
                        <a:t>2</a:t>
                      </a:r>
                      <a:endParaRPr lang="uk-UA" sz="2800" dirty="0">
                        <a:latin typeface="Times New Roman" panose="02020603050405020304" pitchFamily="18" charset="0"/>
                        <a:cs typeface="Times New Roman" panose="02020603050405020304" pitchFamily="18" charset="0"/>
                      </a:endParaRPr>
                    </a:p>
                  </a:txBody>
                  <a:tcPr/>
                </a:tc>
                <a:tc>
                  <a:txBody>
                    <a:bodyPr/>
                    <a:lstStyle/>
                    <a:p>
                      <a:pPr algn="ctr"/>
                      <a:r>
                        <a:rPr lang="en-US" sz="2800" b="1" dirty="0">
                          <a:latin typeface="Times New Roman" panose="02020603050405020304" pitchFamily="18" charset="0"/>
                          <a:cs typeface="Times New Roman" panose="02020603050405020304" pitchFamily="18" charset="0"/>
                        </a:rPr>
                        <a:t>12.000.</a:t>
                      </a:r>
                      <a:endParaRPr lang="uk-UA" sz="28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10054394"/>
                  </a:ext>
                </a:extLst>
              </a:tr>
              <a:tr h="67501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dirty="0">
                          <a:latin typeface="Times New Roman" panose="02020603050405020304" pitchFamily="18" charset="0"/>
                          <a:cs typeface="Times New Roman" panose="02020603050405020304" pitchFamily="18" charset="0"/>
                        </a:rPr>
                        <a:t>Military cemeteries in </a:t>
                      </a:r>
                      <a:r>
                        <a:rPr lang="en-US" sz="2800" dirty="0" err="1">
                          <a:latin typeface="Times New Roman" panose="02020603050405020304" pitchFamily="18" charset="0"/>
                          <a:cs typeface="Times New Roman" panose="02020603050405020304" pitchFamily="18" charset="0"/>
                        </a:rPr>
                        <a:t>Mukachevo</a:t>
                      </a:r>
                      <a:endParaRPr lang="uk-UA" sz="2800" dirty="0">
                        <a:latin typeface="Times New Roman" panose="02020603050405020304" pitchFamily="18" charset="0"/>
                        <a:cs typeface="Times New Roman" panose="02020603050405020304" pitchFamily="18" charset="0"/>
                      </a:endParaRPr>
                    </a:p>
                  </a:txBody>
                  <a:tcPr/>
                </a:tc>
                <a:tc>
                  <a:txBody>
                    <a:bodyPr/>
                    <a:lstStyle/>
                    <a:p>
                      <a:pPr algn="ctr"/>
                      <a:r>
                        <a:rPr lang="en-US" sz="2800" dirty="0">
                          <a:latin typeface="Times New Roman" panose="02020603050405020304" pitchFamily="18" charset="0"/>
                          <a:cs typeface="Times New Roman" panose="02020603050405020304" pitchFamily="18" charset="0"/>
                        </a:rPr>
                        <a:t>2</a:t>
                      </a:r>
                      <a:endParaRPr lang="uk-UA" sz="2800" dirty="0">
                        <a:latin typeface="Times New Roman" panose="02020603050405020304" pitchFamily="18" charset="0"/>
                        <a:cs typeface="Times New Roman" panose="02020603050405020304" pitchFamily="18" charset="0"/>
                      </a:endParaRPr>
                    </a:p>
                  </a:txBody>
                  <a:tcPr/>
                </a:tc>
                <a:tc>
                  <a:txBody>
                    <a:bodyPr/>
                    <a:lstStyle/>
                    <a:p>
                      <a:pPr algn="ctr"/>
                      <a:r>
                        <a:rPr lang="en-US" sz="2800" b="1" dirty="0">
                          <a:latin typeface="Times New Roman" panose="02020603050405020304" pitchFamily="18" charset="0"/>
                          <a:cs typeface="Times New Roman" panose="02020603050405020304" pitchFamily="18" charset="0"/>
                        </a:rPr>
                        <a:t>1.100.</a:t>
                      </a:r>
                      <a:endParaRPr lang="uk-UA" sz="28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2249431797"/>
                  </a:ext>
                </a:extLst>
              </a:tr>
              <a:tr h="93697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dirty="0">
                          <a:latin typeface="Times New Roman" panose="02020603050405020304" pitchFamily="18" charset="0"/>
                          <a:cs typeface="Times New Roman" panose="02020603050405020304" pitchFamily="18" charset="0"/>
                        </a:rPr>
                        <a:t>Military cemeteries in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800" dirty="0" err="1">
                          <a:latin typeface="Times New Roman" panose="02020603050405020304" pitchFamily="18" charset="0"/>
                          <a:cs typeface="Times New Roman" panose="02020603050405020304" pitchFamily="18" charset="0"/>
                        </a:rPr>
                        <a:t>Velykij</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Bereznij</a:t>
                      </a:r>
                      <a:r>
                        <a:rPr lang="en-US" sz="2800" dirty="0">
                          <a:latin typeface="Times New Roman" panose="02020603050405020304" pitchFamily="18" charset="0"/>
                          <a:cs typeface="Times New Roman" panose="02020603050405020304" pitchFamily="18" charset="0"/>
                        </a:rPr>
                        <a:t> region</a:t>
                      </a:r>
                      <a:endParaRPr lang="uk-UA" sz="2800" dirty="0">
                        <a:latin typeface="Times New Roman" panose="02020603050405020304" pitchFamily="18" charset="0"/>
                        <a:cs typeface="Times New Roman" panose="02020603050405020304" pitchFamily="18" charset="0"/>
                      </a:endParaRPr>
                    </a:p>
                  </a:txBody>
                  <a:tcPr/>
                </a:tc>
                <a:tc>
                  <a:txBody>
                    <a:bodyPr/>
                    <a:lstStyle/>
                    <a:p>
                      <a:pPr algn="ctr"/>
                      <a:r>
                        <a:rPr lang="en-US" sz="2800" dirty="0">
                          <a:latin typeface="Times New Roman" panose="02020603050405020304" pitchFamily="18" charset="0"/>
                          <a:cs typeface="Times New Roman" panose="02020603050405020304" pitchFamily="18" charset="0"/>
                        </a:rPr>
                        <a:t>27</a:t>
                      </a:r>
                      <a:endParaRPr lang="uk-UA" sz="2800" dirty="0">
                        <a:latin typeface="Times New Roman" panose="02020603050405020304" pitchFamily="18" charset="0"/>
                        <a:cs typeface="Times New Roman" panose="02020603050405020304" pitchFamily="18" charset="0"/>
                      </a:endParaRPr>
                    </a:p>
                  </a:txBody>
                  <a:tcPr/>
                </a:tc>
                <a:tc>
                  <a:txBody>
                    <a:bodyPr/>
                    <a:lstStyle/>
                    <a:p>
                      <a:pPr algn="ctr"/>
                      <a:r>
                        <a:rPr lang="en-US" sz="2800" b="1" dirty="0">
                          <a:latin typeface="Times New Roman" panose="02020603050405020304" pitchFamily="18" charset="0"/>
                          <a:cs typeface="Times New Roman" panose="02020603050405020304" pitchFamily="18" charset="0"/>
                        </a:rPr>
                        <a:t>3.605.</a:t>
                      </a:r>
                      <a:endParaRPr lang="uk-UA" sz="28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614216363"/>
                  </a:ext>
                </a:extLst>
              </a:tr>
              <a:tr h="93697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dirty="0">
                          <a:latin typeface="Times New Roman" panose="02020603050405020304" pitchFamily="18" charset="0"/>
                          <a:cs typeface="Times New Roman" panose="02020603050405020304" pitchFamily="18" charset="0"/>
                        </a:rPr>
                        <a:t>Military cemeteries in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800" dirty="0" err="1">
                          <a:latin typeface="Times New Roman" panose="02020603050405020304" pitchFamily="18" charset="0"/>
                          <a:cs typeface="Times New Roman" panose="02020603050405020304" pitchFamily="18" charset="0"/>
                        </a:rPr>
                        <a:t>Mizhirja</a:t>
                      </a:r>
                      <a:r>
                        <a:rPr lang="en-US" sz="2800" dirty="0">
                          <a:latin typeface="Times New Roman" panose="02020603050405020304" pitchFamily="18" charset="0"/>
                          <a:cs typeface="Times New Roman" panose="02020603050405020304" pitchFamily="18" charset="0"/>
                        </a:rPr>
                        <a:t> region</a:t>
                      </a:r>
                      <a:endParaRPr lang="uk-UA" sz="2800" dirty="0">
                        <a:latin typeface="Times New Roman" panose="02020603050405020304" pitchFamily="18" charset="0"/>
                        <a:cs typeface="Times New Roman" panose="02020603050405020304" pitchFamily="18" charset="0"/>
                      </a:endParaRPr>
                    </a:p>
                  </a:txBody>
                  <a:tcPr/>
                </a:tc>
                <a:tc>
                  <a:txBody>
                    <a:bodyPr/>
                    <a:lstStyle/>
                    <a:p>
                      <a:pPr algn="ctr"/>
                      <a:r>
                        <a:rPr lang="en-US" sz="2800" dirty="0">
                          <a:latin typeface="Times New Roman" panose="02020603050405020304" pitchFamily="18" charset="0"/>
                          <a:cs typeface="Times New Roman" panose="02020603050405020304" pitchFamily="18" charset="0"/>
                        </a:rPr>
                        <a:t>15</a:t>
                      </a:r>
                      <a:endParaRPr lang="uk-UA" sz="2800" dirty="0">
                        <a:latin typeface="Times New Roman" panose="02020603050405020304" pitchFamily="18" charset="0"/>
                        <a:cs typeface="Times New Roman" panose="02020603050405020304" pitchFamily="18" charset="0"/>
                      </a:endParaRPr>
                    </a:p>
                  </a:txBody>
                  <a:tcPr/>
                </a:tc>
                <a:tc>
                  <a:txBody>
                    <a:bodyPr/>
                    <a:lstStyle/>
                    <a:p>
                      <a:pPr algn="ctr"/>
                      <a:r>
                        <a:rPr lang="en-US" sz="2800" b="1" dirty="0">
                          <a:latin typeface="Times New Roman" panose="02020603050405020304" pitchFamily="18" charset="0"/>
                          <a:cs typeface="Times New Roman" panose="02020603050405020304" pitchFamily="18" charset="0"/>
                        </a:rPr>
                        <a:t>1.400.</a:t>
                      </a:r>
                      <a:endParaRPr lang="uk-UA" sz="28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4175849983"/>
                  </a:ext>
                </a:extLst>
              </a:tr>
              <a:tr h="84108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uk-UA" sz="2800" dirty="0">
                        <a:latin typeface="Times New Roman" panose="02020603050405020304" pitchFamily="18" charset="0"/>
                        <a:cs typeface="Times New Roman" panose="02020603050405020304" pitchFamily="18" charset="0"/>
                      </a:endParaRPr>
                    </a:p>
                  </a:txBody>
                  <a:tcPr/>
                </a:tc>
                <a:tc>
                  <a:txBody>
                    <a:bodyPr/>
                    <a:lstStyle/>
                    <a:p>
                      <a:pPr algn="ctr"/>
                      <a:r>
                        <a:rPr lang="en-US" sz="2800" dirty="0">
                          <a:latin typeface="Times New Roman" panose="02020603050405020304" pitchFamily="18" charset="0"/>
                          <a:cs typeface="Times New Roman" panose="02020603050405020304" pitchFamily="18" charset="0"/>
                        </a:rPr>
                        <a:t>46</a:t>
                      </a:r>
                      <a:endParaRPr lang="uk-UA" sz="2800" dirty="0">
                        <a:latin typeface="Times New Roman" panose="02020603050405020304" pitchFamily="18" charset="0"/>
                        <a:cs typeface="Times New Roman" panose="02020603050405020304" pitchFamily="18" charset="0"/>
                      </a:endParaRPr>
                    </a:p>
                  </a:txBody>
                  <a:tcPr/>
                </a:tc>
                <a:tc>
                  <a:txBody>
                    <a:bodyPr/>
                    <a:lstStyle/>
                    <a:p>
                      <a:pPr algn="ctr"/>
                      <a:r>
                        <a:rPr lang="en-US" sz="2800" b="1" dirty="0">
                          <a:latin typeface="Times New Roman" panose="02020603050405020304" pitchFamily="18" charset="0"/>
                          <a:cs typeface="Times New Roman" panose="02020603050405020304" pitchFamily="18" charset="0"/>
                        </a:rPr>
                        <a:t>18.105</a:t>
                      </a:r>
                      <a:endParaRPr lang="uk-UA" sz="28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895617831"/>
                  </a:ext>
                </a:extLst>
              </a:tr>
            </a:tbl>
          </a:graphicData>
        </a:graphic>
      </p:graphicFrame>
      <p:sp>
        <p:nvSpPr>
          <p:cNvPr id="4" name="Місце для вмісту 3">
            <a:extLst>
              <a:ext uri="{FF2B5EF4-FFF2-40B4-BE49-F238E27FC236}">
                <a16:creationId xmlns:a16="http://schemas.microsoft.com/office/drawing/2014/main" xmlns="" id="{5820D9F9-7E8F-4859-83F6-DAF56396D160}"/>
              </a:ext>
            </a:extLst>
          </p:cNvPr>
          <p:cNvSpPr>
            <a:spLocks noGrp="1"/>
          </p:cNvSpPr>
          <p:nvPr>
            <p:ph sz="half" idx="2"/>
          </p:nvPr>
        </p:nvSpPr>
        <p:spPr>
          <a:xfrm flipH="1">
            <a:off x="10050834" y="2056092"/>
            <a:ext cx="1662195" cy="4200245"/>
          </a:xfrm>
        </p:spPr>
        <p:txBody>
          <a:bodyPr/>
          <a:lstStyle/>
          <a:p>
            <a:endParaRPr lang="uk-UA" dirty="0"/>
          </a:p>
        </p:txBody>
      </p:sp>
    </p:spTree>
    <p:extLst>
      <p:ext uri="{BB962C8B-B14F-4D97-AF65-F5344CB8AC3E}">
        <p14:creationId xmlns:p14="http://schemas.microsoft.com/office/powerpoint/2010/main" val="7536184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FFE676AC-6533-424E-AA14-9BE038A74B8C}"/>
              </a:ext>
            </a:extLst>
          </p:cNvPr>
          <p:cNvSpPr>
            <a:spLocks noGrp="1"/>
          </p:cNvSpPr>
          <p:nvPr>
            <p:ph type="title"/>
          </p:nvPr>
        </p:nvSpPr>
        <p:spPr/>
        <p:txBody>
          <a:bodyPr/>
          <a:lstStyle/>
          <a:p>
            <a:endParaRPr lang="uk-UA"/>
          </a:p>
        </p:txBody>
      </p:sp>
      <p:pic>
        <p:nvPicPr>
          <p:cNvPr id="6" name="Місце для вмісту 5">
            <a:extLst>
              <a:ext uri="{FF2B5EF4-FFF2-40B4-BE49-F238E27FC236}">
                <a16:creationId xmlns:a16="http://schemas.microsoft.com/office/drawing/2014/main" xmlns="" id="{87FD5122-D96D-4F17-BC7F-373C467F32B2}"/>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46111" y="1314993"/>
            <a:ext cx="4709660" cy="5338355"/>
          </a:xfrm>
        </p:spPr>
      </p:pic>
      <p:sp>
        <p:nvSpPr>
          <p:cNvPr id="4" name="Місце для вмісту 3">
            <a:extLst>
              <a:ext uri="{FF2B5EF4-FFF2-40B4-BE49-F238E27FC236}">
                <a16:creationId xmlns:a16="http://schemas.microsoft.com/office/drawing/2014/main" xmlns="" id="{DD227E83-6D16-4FFF-89A2-9BFCF5680C43}"/>
              </a:ext>
            </a:extLst>
          </p:cNvPr>
          <p:cNvSpPr>
            <a:spLocks noGrp="1"/>
          </p:cNvSpPr>
          <p:nvPr>
            <p:ph sz="half" idx="2"/>
          </p:nvPr>
        </p:nvSpPr>
        <p:spPr>
          <a:xfrm>
            <a:off x="5738949" y="2056092"/>
            <a:ext cx="5129348" cy="4200245"/>
          </a:xfrm>
        </p:spPr>
        <p:txBody>
          <a:bodyPr/>
          <a:lstStyle/>
          <a:p>
            <a:pPr algn="ctr"/>
            <a:endParaRPr lang="en-US" dirty="0"/>
          </a:p>
          <a:p>
            <a:pPr algn="ctr"/>
            <a:endParaRPr lang="en-US" dirty="0"/>
          </a:p>
          <a:p>
            <a:pPr marL="0" indent="0" algn="ctr">
              <a:buNone/>
            </a:pPr>
            <a:r>
              <a:rPr lang="en-US" sz="3600" b="1" dirty="0">
                <a:solidFill>
                  <a:schemeClr val="bg2">
                    <a:lumMod val="20000"/>
                    <a:lumOff val="80000"/>
                  </a:schemeClr>
                </a:solidFill>
                <a:latin typeface="Times New Roman" panose="02020603050405020304" pitchFamily="18" charset="0"/>
                <a:cs typeface="Times New Roman" panose="02020603050405020304" pitchFamily="18" charset="0"/>
              </a:rPr>
              <a:t>Thank you for attention.</a:t>
            </a:r>
          </a:p>
          <a:p>
            <a:pPr algn="ctr"/>
            <a:endParaRPr lang="en-US" sz="3600" b="1" dirty="0">
              <a:solidFill>
                <a:schemeClr val="bg2">
                  <a:lumMod val="20000"/>
                  <a:lumOff val="80000"/>
                </a:schemeClr>
              </a:solidFill>
              <a:latin typeface="Times New Roman" panose="02020603050405020304" pitchFamily="18" charset="0"/>
              <a:cs typeface="Times New Roman" panose="02020603050405020304" pitchFamily="18" charset="0"/>
            </a:endParaRPr>
          </a:p>
          <a:p>
            <a:pPr marL="0" indent="0" algn="ctr">
              <a:buNone/>
            </a:pPr>
            <a:r>
              <a:rPr lang="uk-UA" sz="3600" b="1" dirty="0">
                <a:solidFill>
                  <a:schemeClr val="bg2">
                    <a:lumMod val="20000"/>
                    <a:lumOff val="80000"/>
                  </a:schemeClr>
                </a:solidFill>
                <a:latin typeface="Times New Roman" panose="02020603050405020304" pitchFamily="18" charset="0"/>
                <a:cs typeface="Times New Roman" panose="02020603050405020304" pitchFamily="18" charset="0"/>
              </a:rPr>
              <a:t>Дякую за увагу.</a:t>
            </a:r>
          </a:p>
        </p:txBody>
      </p:sp>
    </p:spTree>
    <p:extLst>
      <p:ext uri="{BB962C8B-B14F-4D97-AF65-F5344CB8AC3E}">
        <p14:creationId xmlns:p14="http://schemas.microsoft.com/office/powerpoint/2010/main" val="6246432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8392377C-7DFD-4F41-8789-B21989492B63}"/>
              </a:ext>
            </a:extLst>
          </p:cNvPr>
          <p:cNvSpPr>
            <a:spLocks noGrp="1"/>
          </p:cNvSpPr>
          <p:nvPr>
            <p:ph type="title"/>
          </p:nvPr>
        </p:nvSpPr>
        <p:spPr>
          <a:xfrm>
            <a:off x="1" y="452845"/>
            <a:ext cx="7027816" cy="3518263"/>
          </a:xfrm>
        </p:spPr>
        <p:txBody>
          <a:bodyPr/>
          <a:lstStyle/>
          <a:p>
            <a:pPr algn="ctr"/>
            <a:r>
              <a:rPr lang="en-US" sz="2800" dirty="0">
                <a:latin typeface="Times New Roman" panose="02020603050405020304" pitchFamily="18" charset="0"/>
                <a:cs typeface="Times New Roman" panose="02020603050405020304" pitchFamily="18" charset="0"/>
              </a:rPr>
              <a:t>    </a:t>
            </a:r>
            <a:r>
              <a:rPr lang="en-US" sz="3200" b="1" dirty="0">
                <a:solidFill>
                  <a:schemeClr val="accent2"/>
                </a:solidFill>
                <a:latin typeface="Times New Roman" panose="02020603050405020304" pitchFamily="18" charset="0"/>
                <a:cs typeface="Times New Roman" panose="02020603050405020304" pitchFamily="18" charset="0"/>
              </a:rPr>
              <a:t>During World War I      </a:t>
            </a:r>
            <a:br>
              <a:rPr lang="en-US" sz="3200" b="1" dirty="0">
                <a:solidFill>
                  <a:schemeClr val="accent2"/>
                </a:solidFill>
                <a:latin typeface="Times New Roman" panose="02020603050405020304" pitchFamily="18" charset="0"/>
                <a:cs typeface="Times New Roman" panose="02020603050405020304" pitchFamily="18" charset="0"/>
              </a:rPr>
            </a:br>
            <a:r>
              <a:rPr lang="en-US" sz="3200" b="1" dirty="0">
                <a:solidFill>
                  <a:schemeClr val="accent2"/>
                </a:solidFill>
                <a:latin typeface="Times New Roman" panose="02020603050405020304" pitchFamily="18" charset="0"/>
                <a:cs typeface="Times New Roman" panose="02020603050405020304" pitchFamily="18" charset="0"/>
              </a:rPr>
              <a:t>12.000. (12 thousands) soldiers </a:t>
            </a:r>
            <a:br>
              <a:rPr lang="en-US" sz="3200" b="1" dirty="0">
                <a:solidFill>
                  <a:schemeClr val="accent2"/>
                </a:solidFill>
                <a:latin typeface="Times New Roman" panose="02020603050405020304" pitchFamily="18" charset="0"/>
                <a:cs typeface="Times New Roman" panose="02020603050405020304" pitchFamily="18" charset="0"/>
              </a:rPr>
            </a:br>
            <a:r>
              <a:rPr lang="en-US" sz="3200" b="1" dirty="0">
                <a:solidFill>
                  <a:schemeClr val="accent2"/>
                </a:solidFill>
                <a:latin typeface="Times New Roman" panose="02020603050405020304" pitchFamily="18" charset="0"/>
                <a:cs typeface="Times New Roman" panose="02020603050405020304" pitchFamily="18" charset="0"/>
              </a:rPr>
              <a:t>(7.000. unknown) were buried on two military cemeteries in </a:t>
            </a:r>
            <a:r>
              <a:rPr lang="en-US" sz="3200" b="1" dirty="0" err="1">
                <a:solidFill>
                  <a:schemeClr val="accent2"/>
                </a:solidFill>
                <a:latin typeface="Times New Roman" panose="02020603050405020304" pitchFamily="18" charset="0"/>
                <a:cs typeface="Times New Roman" panose="02020603050405020304" pitchFamily="18" charset="0"/>
              </a:rPr>
              <a:t>Uzhhorod</a:t>
            </a:r>
            <a:r>
              <a:rPr lang="en-US" sz="3200" b="1" dirty="0">
                <a:solidFill>
                  <a:schemeClr val="accent2"/>
                </a:solidFill>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   </a:t>
            </a:r>
            <a:r>
              <a:rPr lang="en-US" sz="3200" dirty="0">
                <a:solidFill>
                  <a:srgbClr val="FFC000"/>
                </a:solidFill>
                <a:latin typeface="Times New Roman" panose="02020603050405020304" pitchFamily="18" charset="0"/>
                <a:cs typeface="Times New Roman" panose="02020603050405020304" pitchFamily="18" charset="0"/>
              </a:rPr>
              <a:t>“Memento bellum” investigation of all 180 thousands mortal cards from Czech military archives (Prague) revealed 3</a:t>
            </a:r>
            <a:r>
              <a:rPr lang="uk-UA" sz="3200" dirty="0">
                <a:solidFill>
                  <a:srgbClr val="FFC000"/>
                </a:solidFill>
                <a:latin typeface="Times New Roman" panose="02020603050405020304" pitchFamily="18" charset="0"/>
                <a:cs typeface="Times New Roman" panose="02020603050405020304" pitchFamily="18" charset="0"/>
              </a:rPr>
              <a:t>459</a:t>
            </a:r>
            <a:r>
              <a:rPr lang="en-US" sz="3200" dirty="0">
                <a:solidFill>
                  <a:srgbClr val="FFC000"/>
                </a:solidFill>
                <a:latin typeface="Times New Roman" panose="02020603050405020304" pitchFamily="18" charset="0"/>
                <a:cs typeface="Times New Roman" panose="02020603050405020304" pitchFamily="18" charset="0"/>
              </a:rPr>
              <a:t> known warriors from 19 present-day European states.</a:t>
            </a:r>
            <a:endParaRPr lang="uk-UA" sz="3200" dirty="0">
              <a:solidFill>
                <a:srgbClr val="FFC000"/>
              </a:solidFill>
              <a:latin typeface="Times New Roman" panose="02020603050405020304" pitchFamily="18" charset="0"/>
              <a:cs typeface="Times New Roman" panose="02020603050405020304" pitchFamily="18" charset="0"/>
            </a:endParaRPr>
          </a:p>
        </p:txBody>
      </p:sp>
      <p:graphicFrame>
        <p:nvGraphicFramePr>
          <p:cNvPr id="5" name="Таблиця 5">
            <a:extLst>
              <a:ext uri="{FF2B5EF4-FFF2-40B4-BE49-F238E27FC236}">
                <a16:creationId xmlns:a16="http://schemas.microsoft.com/office/drawing/2014/main" xmlns="" id="{46378BAA-745B-4D08-BE3F-72D59EF4C187}"/>
              </a:ext>
            </a:extLst>
          </p:cNvPr>
          <p:cNvGraphicFramePr>
            <a:graphicFrameLocks noGrp="1"/>
          </p:cNvGraphicFramePr>
          <p:nvPr>
            <p:ph sz="half" idx="1"/>
            <p:extLst>
              <p:ext uri="{D42A27DB-BD31-4B8C-83A1-F6EECF244321}">
                <p14:modId xmlns:p14="http://schemas.microsoft.com/office/powerpoint/2010/main" val="3328370056"/>
              </p:ext>
            </p:extLst>
          </p:nvPr>
        </p:nvGraphicFramePr>
        <p:xfrm>
          <a:off x="6940731" y="0"/>
          <a:ext cx="5251269" cy="6896453"/>
        </p:xfrm>
        <a:graphic>
          <a:graphicData uri="http://schemas.openxmlformats.org/drawingml/2006/table">
            <a:tbl>
              <a:tblPr firstRow="1" bandRow="1">
                <a:tableStyleId>{7DF18680-E054-41AD-8BC1-D1AEF772440D}</a:tableStyleId>
              </a:tblPr>
              <a:tblGrid>
                <a:gridCol w="2549732">
                  <a:extLst>
                    <a:ext uri="{9D8B030D-6E8A-4147-A177-3AD203B41FA5}">
                      <a16:colId xmlns:a16="http://schemas.microsoft.com/office/drawing/2014/main" xmlns="" val="3909439399"/>
                    </a:ext>
                  </a:extLst>
                </a:gridCol>
                <a:gridCol w="1532787">
                  <a:extLst>
                    <a:ext uri="{9D8B030D-6E8A-4147-A177-3AD203B41FA5}">
                      <a16:colId xmlns:a16="http://schemas.microsoft.com/office/drawing/2014/main" xmlns="" val="346456221"/>
                    </a:ext>
                  </a:extLst>
                </a:gridCol>
                <a:gridCol w="1168750">
                  <a:extLst>
                    <a:ext uri="{9D8B030D-6E8A-4147-A177-3AD203B41FA5}">
                      <a16:colId xmlns:a16="http://schemas.microsoft.com/office/drawing/2014/main" xmlns="" val="98988472"/>
                    </a:ext>
                  </a:extLst>
                </a:gridCol>
              </a:tblGrid>
              <a:tr h="723550">
                <a:tc gridSpan="3">
                  <a:txBody>
                    <a:bodyPr/>
                    <a:lstStyle/>
                    <a:p>
                      <a:r>
                        <a:rPr lang="en-US" sz="2200" b="1" dirty="0">
                          <a:solidFill>
                            <a:schemeClr val="accent2"/>
                          </a:solidFill>
                          <a:latin typeface="Times New Roman" panose="02020603050405020304" pitchFamily="18" charset="0"/>
                          <a:cs typeface="Times New Roman" panose="02020603050405020304" pitchFamily="18" charset="0"/>
                        </a:rPr>
                        <a:t>Distribution of buried soldiers according to present-day European states</a:t>
                      </a:r>
                      <a:endParaRPr lang="uk-UA" sz="2200" b="1" dirty="0">
                        <a:solidFill>
                          <a:schemeClr val="accent2"/>
                        </a:solidFill>
                        <a:latin typeface="Times New Roman" panose="02020603050405020304" pitchFamily="18" charset="0"/>
                        <a:cs typeface="Times New Roman" panose="02020603050405020304" pitchFamily="18" charset="0"/>
                      </a:endParaRPr>
                    </a:p>
                  </a:txBody>
                  <a:tcPr/>
                </a:tc>
                <a:tc hMerge="1">
                  <a:txBody>
                    <a:bodyPr/>
                    <a:lstStyle/>
                    <a:p>
                      <a:endParaRPr lang="uk-UA" dirty="0"/>
                    </a:p>
                  </a:txBody>
                  <a:tcPr/>
                </a:tc>
                <a:tc hMerge="1">
                  <a:txBody>
                    <a:bodyPr/>
                    <a:lstStyle/>
                    <a:p>
                      <a:endParaRPr lang="uk-UA" dirty="0"/>
                    </a:p>
                  </a:txBody>
                  <a:tcPr/>
                </a:tc>
                <a:extLst>
                  <a:ext uri="{0D108BD9-81ED-4DB2-BD59-A6C34878D82A}">
                    <a16:rowId xmlns:a16="http://schemas.microsoft.com/office/drawing/2014/main" xmlns="" val="2187240319"/>
                  </a:ext>
                </a:extLst>
              </a:tr>
              <a:tr h="471881">
                <a:tc>
                  <a:txBody>
                    <a:bodyPr/>
                    <a:lstStyle/>
                    <a:p>
                      <a:r>
                        <a:rPr lang="en-US" sz="2400" b="1" dirty="0">
                          <a:solidFill>
                            <a:srgbClr val="002060"/>
                          </a:solidFill>
                          <a:latin typeface="Times New Roman" panose="02020603050405020304" pitchFamily="18" charset="0"/>
                          <a:cs typeface="Times New Roman" panose="02020603050405020304" pitchFamily="18" charset="0"/>
                        </a:rPr>
                        <a:t>Hungary</a:t>
                      </a:r>
                      <a:endParaRPr lang="uk-UA" sz="2400" b="1" dirty="0">
                        <a:solidFill>
                          <a:srgbClr val="002060"/>
                        </a:solidFill>
                        <a:latin typeface="Times New Roman" panose="02020603050405020304" pitchFamily="18" charset="0"/>
                        <a:cs typeface="Times New Roman" panose="02020603050405020304" pitchFamily="18" charset="0"/>
                      </a:endParaRPr>
                    </a:p>
                  </a:txBody>
                  <a:tcPr/>
                </a:tc>
                <a:tc>
                  <a:txBody>
                    <a:bodyPr/>
                    <a:lstStyle/>
                    <a:p>
                      <a:pPr algn="ctr"/>
                      <a:r>
                        <a:rPr lang="uk-UA" sz="2400" b="1" dirty="0">
                          <a:latin typeface="Times New Roman" panose="02020603050405020304" pitchFamily="18" charset="0"/>
                          <a:cs typeface="Times New Roman" panose="02020603050405020304" pitchFamily="18" charset="0"/>
                        </a:rPr>
                        <a:t>906</a:t>
                      </a:r>
                    </a:p>
                  </a:txBody>
                  <a:tcPr/>
                </a:tc>
                <a:tc>
                  <a:txBody>
                    <a:bodyPr/>
                    <a:lstStyle/>
                    <a:p>
                      <a:pPr algn="ctr"/>
                      <a:r>
                        <a:rPr lang="uk-UA" sz="2400" b="1" dirty="0">
                          <a:latin typeface="Times New Roman" panose="02020603050405020304" pitchFamily="18" charset="0"/>
                          <a:cs typeface="Times New Roman" panose="02020603050405020304" pitchFamily="18" charset="0"/>
                        </a:rPr>
                        <a:t>26,2%</a:t>
                      </a:r>
                    </a:p>
                  </a:txBody>
                  <a:tcPr/>
                </a:tc>
                <a:extLst>
                  <a:ext uri="{0D108BD9-81ED-4DB2-BD59-A6C34878D82A}">
                    <a16:rowId xmlns:a16="http://schemas.microsoft.com/office/drawing/2014/main" xmlns="" val="4101226918"/>
                  </a:ext>
                </a:extLst>
              </a:tr>
              <a:tr h="471881">
                <a:tc>
                  <a:txBody>
                    <a:bodyPr/>
                    <a:lstStyle/>
                    <a:p>
                      <a:r>
                        <a:rPr lang="en-US" sz="2400" b="1" dirty="0">
                          <a:solidFill>
                            <a:srgbClr val="002060"/>
                          </a:solidFill>
                          <a:latin typeface="Times New Roman" panose="02020603050405020304" pitchFamily="18" charset="0"/>
                          <a:cs typeface="Times New Roman" panose="02020603050405020304" pitchFamily="18" charset="0"/>
                        </a:rPr>
                        <a:t>Romania</a:t>
                      </a:r>
                      <a:endParaRPr lang="uk-UA" sz="2400" b="1" dirty="0">
                        <a:solidFill>
                          <a:srgbClr val="002060"/>
                        </a:solidFill>
                        <a:latin typeface="Times New Roman" panose="02020603050405020304" pitchFamily="18" charset="0"/>
                        <a:cs typeface="Times New Roman" panose="02020603050405020304" pitchFamily="18" charset="0"/>
                      </a:endParaRPr>
                    </a:p>
                  </a:txBody>
                  <a:tcPr/>
                </a:tc>
                <a:tc>
                  <a:txBody>
                    <a:bodyPr/>
                    <a:lstStyle/>
                    <a:p>
                      <a:pPr algn="ctr"/>
                      <a:r>
                        <a:rPr lang="uk-UA" sz="2400" b="1" dirty="0">
                          <a:latin typeface="Times New Roman" panose="02020603050405020304" pitchFamily="18" charset="0"/>
                          <a:cs typeface="Times New Roman" panose="02020603050405020304" pitchFamily="18" charset="0"/>
                        </a:rPr>
                        <a:t>615</a:t>
                      </a:r>
                    </a:p>
                  </a:txBody>
                  <a:tcPr/>
                </a:tc>
                <a:tc>
                  <a:txBody>
                    <a:bodyPr/>
                    <a:lstStyle/>
                    <a:p>
                      <a:pPr algn="ctr"/>
                      <a:r>
                        <a:rPr lang="uk-UA" sz="2400" b="1" dirty="0">
                          <a:latin typeface="Times New Roman" panose="02020603050405020304" pitchFamily="18" charset="0"/>
                          <a:cs typeface="Times New Roman" panose="02020603050405020304" pitchFamily="18" charset="0"/>
                        </a:rPr>
                        <a:t>17,8%</a:t>
                      </a:r>
                    </a:p>
                  </a:txBody>
                  <a:tcPr/>
                </a:tc>
                <a:extLst>
                  <a:ext uri="{0D108BD9-81ED-4DB2-BD59-A6C34878D82A}">
                    <a16:rowId xmlns:a16="http://schemas.microsoft.com/office/drawing/2014/main" xmlns="" val="3177958503"/>
                  </a:ext>
                </a:extLst>
              </a:tr>
              <a:tr h="471881">
                <a:tc>
                  <a:txBody>
                    <a:bodyPr/>
                    <a:lstStyle/>
                    <a:p>
                      <a:r>
                        <a:rPr lang="en-US" sz="2400" b="1" dirty="0">
                          <a:solidFill>
                            <a:srgbClr val="002060"/>
                          </a:solidFill>
                          <a:latin typeface="Times New Roman" panose="02020603050405020304" pitchFamily="18" charset="0"/>
                          <a:cs typeface="Times New Roman" panose="02020603050405020304" pitchFamily="18" charset="0"/>
                        </a:rPr>
                        <a:t>Ukraine</a:t>
                      </a:r>
                      <a:endParaRPr lang="uk-UA" sz="2400" b="1" dirty="0">
                        <a:solidFill>
                          <a:srgbClr val="002060"/>
                        </a:solidFill>
                        <a:latin typeface="Times New Roman" panose="02020603050405020304" pitchFamily="18" charset="0"/>
                        <a:cs typeface="Times New Roman" panose="02020603050405020304" pitchFamily="18" charset="0"/>
                      </a:endParaRPr>
                    </a:p>
                  </a:txBody>
                  <a:tcPr/>
                </a:tc>
                <a:tc>
                  <a:txBody>
                    <a:bodyPr/>
                    <a:lstStyle/>
                    <a:p>
                      <a:pPr algn="ctr"/>
                      <a:r>
                        <a:rPr lang="uk-UA" sz="2400" b="1" dirty="0">
                          <a:latin typeface="Times New Roman" panose="02020603050405020304" pitchFamily="18" charset="0"/>
                          <a:cs typeface="Times New Roman" panose="02020603050405020304" pitchFamily="18" charset="0"/>
                        </a:rPr>
                        <a:t>347</a:t>
                      </a:r>
                    </a:p>
                  </a:txBody>
                  <a:tcPr/>
                </a:tc>
                <a:tc>
                  <a:txBody>
                    <a:bodyPr/>
                    <a:lstStyle/>
                    <a:p>
                      <a:pPr algn="ctr"/>
                      <a:r>
                        <a:rPr lang="uk-UA" sz="2400" b="1" dirty="0">
                          <a:latin typeface="Times New Roman" panose="02020603050405020304" pitchFamily="18" charset="0"/>
                          <a:cs typeface="Times New Roman" panose="02020603050405020304" pitchFamily="18" charset="0"/>
                        </a:rPr>
                        <a:t>10%</a:t>
                      </a:r>
                    </a:p>
                  </a:txBody>
                  <a:tcPr/>
                </a:tc>
                <a:extLst>
                  <a:ext uri="{0D108BD9-81ED-4DB2-BD59-A6C34878D82A}">
                    <a16:rowId xmlns:a16="http://schemas.microsoft.com/office/drawing/2014/main" xmlns="" val="222793235"/>
                  </a:ext>
                </a:extLst>
              </a:tr>
              <a:tr h="471881">
                <a:tc>
                  <a:txBody>
                    <a:bodyPr/>
                    <a:lstStyle/>
                    <a:p>
                      <a:r>
                        <a:rPr lang="en-US" sz="2400" b="1" dirty="0">
                          <a:solidFill>
                            <a:srgbClr val="002060"/>
                          </a:solidFill>
                          <a:latin typeface="Times New Roman" panose="02020603050405020304" pitchFamily="18" charset="0"/>
                          <a:cs typeface="Times New Roman" panose="02020603050405020304" pitchFamily="18" charset="0"/>
                        </a:rPr>
                        <a:t>Czechia</a:t>
                      </a:r>
                      <a:endParaRPr lang="uk-UA" sz="2400" b="1" dirty="0">
                        <a:solidFill>
                          <a:srgbClr val="002060"/>
                        </a:solidFill>
                        <a:latin typeface="Times New Roman" panose="02020603050405020304" pitchFamily="18" charset="0"/>
                        <a:cs typeface="Times New Roman" panose="02020603050405020304" pitchFamily="18" charset="0"/>
                      </a:endParaRPr>
                    </a:p>
                  </a:txBody>
                  <a:tcPr/>
                </a:tc>
                <a:tc>
                  <a:txBody>
                    <a:bodyPr/>
                    <a:lstStyle/>
                    <a:p>
                      <a:pPr algn="ctr"/>
                      <a:r>
                        <a:rPr lang="uk-UA" sz="2400" b="1" dirty="0">
                          <a:latin typeface="Times New Roman" panose="02020603050405020304" pitchFamily="18" charset="0"/>
                          <a:cs typeface="Times New Roman" panose="02020603050405020304" pitchFamily="18" charset="0"/>
                        </a:rPr>
                        <a:t>321</a:t>
                      </a:r>
                    </a:p>
                  </a:txBody>
                  <a:tcPr/>
                </a:tc>
                <a:tc>
                  <a:txBody>
                    <a:bodyPr/>
                    <a:lstStyle/>
                    <a:p>
                      <a:pPr algn="ctr"/>
                      <a:r>
                        <a:rPr lang="uk-UA" sz="2400" b="1" dirty="0">
                          <a:latin typeface="Times New Roman" panose="02020603050405020304" pitchFamily="18" charset="0"/>
                          <a:cs typeface="Times New Roman" panose="02020603050405020304" pitchFamily="18" charset="0"/>
                        </a:rPr>
                        <a:t>9,3%</a:t>
                      </a:r>
                    </a:p>
                  </a:txBody>
                  <a:tcPr/>
                </a:tc>
                <a:extLst>
                  <a:ext uri="{0D108BD9-81ED-4DB2-BD59-A6C34878D82A}">
                    <a16:rowId xmlns:a16="http://schemas.microsoft.com/office/drawing/2014/main" xmlns="" val="917903492"/>
                  </a:ext>
                </a:extLst>
              </a:tr>
              <a:tr h="471881">
                <a:tc>
                  <a:txBody>
                    <a:bodyPr/>
                    <a:lstStyle/>
                    <a:p>
                      <a:r>
                        <a:rPr lang="en-US" sz="2400" b="1" dirty="0">
                          <a:solidFill>
                            <a:srgbClr val="002060"/>
                          </a:solidFill>
                          <a:latin typeface="Times New Roman" panose="02020603050405020304" pitchFamily="18" charset="0"/>
                          <a:cs typeface="Times New Roman" panose="02020603050405020304" pitchFamily="18" charset="0"/>
                        </a:rPr>
                        <a:t>Slovakia</a:t>
                      </a:r>
                      <a:endParaRPr lang="uk-UA" sz="2400" b="1" dirty="0">
                        <a:solidFill>
                          <a:srgbClr val="002060"/>
                        </a:solidFill>
                        <a:latin typeface="Times New Roman" panose="02020603050405020304" pitchFamily="18" charset="0"/>
                        <a:cs typeface="Times New Roman" panose="02020603050405020304" pitchFamily="18" charset="0"/>
                      </a:endParaRPr>
                    </a:p>
                  </a:txBody>
                  <a:tcPr/>
                </a:tc>
                <a:tc>
                  <a:txBody>
                    <a:bodyPr/>
                    <a:lstStyle/>
                    <a:p>
                      <a:pPr algn="ctr"/>
                      <a:r>
                        <a:rPr lang="uk-UA" sz="2400" b="1" dirty="0">
                          <a:latin typeface="Times New Roman" panose="02020603050405020304" pitchFamily="18" charset="0"/>
                          <a:cs typeface="Times New Roman" panose="02020603050405020304" pitchFamily="18" charset="0"/>
                        </a:rPr>
                        <a:t>255</a:t>
                      </a:r>
                    </a:p>
                  </a:txBody>
                  <a:tcPr/>
                </a:tc>
                <a:tc>
                  <a:txBody>
                    <a:bodyPr/>
                    <a:lstStyle/>
                    <a:p>
                      <a:pPr algn="ctr"/>
                      <a:r>
                        <a:rPr lang="uk-UA" sz="2400" b="1" dirty="0">
                          <a:latin typeface="Times New Roman" panose="02020603050405020304" pitchFamily="18" charset="0"/>
                          <a:cs typeface="Times New Roman" panose="02020603050405020304" pitchFamily="18" charset="0"/>
                        </a:rPr>
                        <a:t>7,4%</a:t>
                      </a:r>
                    </a:p>
                  </a:txBody>
                  <a:tcPr/>
                </a:tc>
                <a:extLst>
                  <a:ext uri="{0D108BD9-81ED-4DB2-BD59-A6C34878D82A}">
                    <a16:rowId xmlns:a16="http://schemas.microsoft.com/office/drawing/2014/main" xmlns="" val="1711718844"/>
                  </a:ext>
                </a:extLst>
              </a:tr>
              <a:tr h="471881">
                <a:tc>
                  <a:txBody>
                    <a:bodyPr/>
                    <a:lstStyle/>
                    <a:p>
                      <a:r>
                        <a:rPr lang="en-US" sz="2400" b="1" dirty="0">
                          <a:solidFill>
                            <a:srgbClr val="002060"/>
                          </a:solidFill>
                          <a:latin typeface="Times New Roman" panose="02020603050405020304" pitchFamily="18" charset="0"/>
                          <a:cs typeface="Times New Roman" panose="02020603050405020304" pitchFamily="18" charset="0"/>
                        </a:rPr>
                        <a:t>Austria</a:t>
                      </a:r>
                      <a:endParaRPr lang="uk-UA" sz="2400" b="1" dirty="0">
                        <a:solidFill>
                          <a:srgbClr val="002060"/>
                        </a:solidFill>
                        <a:latin typeface="Times New Roman" panose="02020603050405020304" pitchFamily="18" charset="0"/>
                        <a:cs typeface="Times New Roman" panose="02020603050405020304" pitchFamily="18" charset="0"/>
                      </a:endParaRPr>
                    </a:p>
                  </a:txBody>
                  <a:tcPr/>
                </a:tc>
                <a:tc>
                  <a:txBody>
                    <a:bodyPr/>
                    <a:lstStyle/>
                    <a:p>
                      <a:pPr algn="ctr"/>
                      <a:r>
                        <a:rPr lang="uk-UA" sz="2400" b="1" dirty="0">
                          <a:latin typeface="Times New Roman" panose="02020603050405020304" pitchFamily="18" charset="0"/>
                          <a:cs typeface="Times New Roman" panose="02020603050405020304" pitchFamily="18" charset="0"/>
                        </a:rPr>
                        <a:t>222</a:t>
                      </a:r>
                    </a:p>
                  </a:txBody>
                  <a:tcPr/>
                </a:tc>
                <a:tc>
                  <a:txBody>
                    <a:bodyPr/>
                    <a:lstStyle/>
                    <a:p>
                      <a:pPr algn="ctr"/>
                      <a:r>
                        <a:rPr lang="uk-UA" sz="2400" b="1" dirty="0">
                          <a:latin typeface="Times New Roman" panose="02020603050405020304" pitchFamily="18" charset="0"/>
                          <a:cs typeface="Times New Roman" panose="02020603050405020304" pitchFamily="18" charset="0"/>
                        </a:rPr>
                        <a:t>6,4%</a:t>
                      </a:r>
                    </a:p>
                  </a:txBody>
                  <a:tcPr/>
                </a:tc>
                <a:extLst>
                  <a:ext uri="{0D108BD9-81ED-4DB2-BD59-A6C34878D82A}">
                    <a16:rowId xmlns:a16="http://schemas.microsoft.com/office/drawing/2014/main" xmlns="" val="378531425"/>
                  </a:ext>
                </a:extLst>
              </a:tr>
              <a:tr h="471881">
                <a:tc>
                  <a:txBody>
                    <a:bodyPr/>
                    <a:lstStyle/>
                    <a:p>
                      <a:r>
                        <a:rPr lang="en-US" sz="2400" b="1" dirty="0">
                          <a:solidFill>
                            <a:srgbClr val="002060"/>
                          </a:solidFill>
                          <a:latin typeface="Times New Roman" panose="02020603050405020304" pitchFamily="18" charset="0"/>
                          <a:cs typeface="Times New Roman" panose="02020603050405020304" pitchFamily="18" charset="0"/>
                        </a:rPr>
                        <a:t>Serbia</a:t>
                      </a:r>
                      <a:endParaRPr lang="uk-UA" sz="2400" b="1" dirty="0">
                        <a:solidFill>
                          <a:srgbClr val="002060"/>
                        </a:solidFill>
                        <a:latin typeface="Times New Roman" panose="02020603050405020304" pitchFamily="18" charset="0"/>
                        <a:cs typeface="Times New Roman" panose="02020603050405020304" pitchFamily="18" charset="0"/>
                      </a:endParaRPr>
                    </a:p>
                  </a:txBody>
                  <a:tcPr/>
                </a:tc>
                <a:tc>
                  <a:txBody>
                    <a:bodyPr/>
                    <a:lstStyle/>
                    <a:p>
                      <a:pPr algn="ctr"/>
                      <a:r>
                        <a:rPr lang="uk-UA" sz="2400" b="1" dirty="0">
                          <a:latin typeface="Times New Roman" panose="02020603050405020304" pitchFamily="18" charset="0"/>
                          <a:cs typeface="Times New Roman" panose="02020603050405020304" pitchFamily="18" charset="0"/>
                        </a:rPr>
                        <a:t>146</a:t>
                      </a:r>
                    </a:p>
                  </a:txBody>
                  <a:tcPr/>
                </a:tc>
                <a:tc>
                  <a:txBody>
                    <a:bodyPr/>
                    <a:lstStyle/>
                    <a:p>
                      <a:pPr algn="ctr"/>
                      <a:r>
                        <a:rPr lang="uk-UA" sz="2400" b="1" dirty="0">
                          <a:latin typeface="Times New Roman" panose="02020603050405020304" pitchFamily="18" charset="0"/>
                          <a:cs typeface="Times New Roman" panose="02020603050405020304" pitchFamily="18" charset="0"/>
                        </a:rPr>
                        <a:t>4,2%</a:t>
                      </a:r>
                    </a:p>
                  </a:txBody>
                  <a:tcPr/>
                </a:tc>
                <a:extLst>
                  <a:ext uri="{0D108BD9-81ED-4DB2-BD59-A6C34878D82A}">
                    <a16:rowId xmlns:a16="http://schemas.microsoft.com/office/drawing/2014/main" xmlns="" val="882361418"/>
                  </a:ext>
                </a:extLst>
              </a:tr>
              <a:tr h="471881">
                <a:tc>
                  <a:txBody>
                    <a:bodyPr/>
                    <a:lstStyle/>
                    <a:p>
                      <a:r>
                        <a:rPr lang="en-US" sz="2400" b="1" dirty="0">
                          <a:solidFill>
                            <a:srgbClr val="002060"/>
                          </a:solidFill>
                          <a:latin typeface="Times New Roman" panose="02020603050405020304" pitchFamily="18" charset="0"/>
                          <a:cs typeface="Times New Roman" panose="02020603050405020304" pitchFamily="18" charset="0"/>
                        </a:rPr>
                        <a:t>Croatia</a:t>
                      </a:r>
                      <a:endParaRPr lang="uk-UA" sz="2400" b="1" dirty="0">
                        <a:solidFill>
                          <a:srgbClr val="002060"/>
                        </a:solidFill>
                        <a:latin typeface="Times New Roman" panose="02020603050405020304" pitchFamily="18" charset="0"/>
                        <a:cs typeface="Times New Roman" panose="02020603050405020304" pitchFamily="18" charset="0"/>
                      </a:endParaRPr>
                    </a:p>
                  </a:txBody>
                  <a:tcPr/>
                </a:tc>
                <a:tc>
                  <a:txBody>
                    <a:bodyPr/>
                    <a:lstStyle/>
                    <a:p>
                      <a:pPr algn="ctr"/>
                      <a:r>
                        <a:rPr lang="uk-UA" sz="2400" b="1" dirty="0">
                          <a:latin typeface="Times New Roman" panose="02020603050405020304" pitchFamily="18" charset="0"/>
                          <a:cs typeface="Times New Roman" panose="02020603050405020304" pitchFamily="18" charset="0"/>
                        </a:rPr>
                        <a:t>112</a:t>
                      </a:r>
                    </a:p>
                  </a:txBody>
                  <a:tcPr/>
                </a:tc>
                <a:tc>
                  <a:txBody>
                    <a:bodyPr/>
                    <a:lstStyle/>
                    <a:p>
                      <a:pPr algn="ctr"/>
                      <a:r>
                        <a:rPr lang="uk-UA" sz="2400" b="1" dirty="0">
                          <a:latin typeface="Times New Roman" panose="02020603050405020304" pitchFamily="18" charset="0"/>
                          <a:cs typeface="Times New Roman" panose="02020603050405020304" pitchFamily="18" charset="0"/>
                        </a:rPr>
                        <a:t>3,2%</a:t>
                      </a:r>
                    </a:p>
                  </a:txBody>
                  <a:tcPr/>
                </a:tc>
                <a:extLst>
                  <a:ext uri="{0D108BD9-81ED-4DB2-BD59-A6C34878D82A}">
                    <a16:rowId xmlns:a16="http://schemas.microsoft.com/office/drawing/2014/main" xmlns="" val="1286017368"/>
                  </a:ext>
                </a:extLst>
              </a:tr>
              <a:tr h="471881">
                <a:tc>
                  <a:txBody>
                    <a:bodyPr/>
                    <a:lstStyle/>
                    <a:p>
                      <a:r>
                        <a:rPr lang="en-US" sz="2400" b="1" dirty="0">
                          <a:solidFill>
                            <a:srgbClr val="002060"/>
                          </a:solidFill>
                          <a:latin typeface="Times New Roman" panose="02020603050405020304" pitchFamily="18" charset="0"/>
                          <a:cs typeface="Times New Roman" panose="02020603050405020304" pitchFamily="18" charset="0"/>
                        </a:rPr>
                        <a:t>Poland</a:t>
                      </a:r>
                      <a:endParaRPr lang="uk-UA" sz="2400" b="1" dirty="0">
                        <a:solidFill>
                          <a:srgbClr val="002060"/>
                        </a:solidFill>
                        <a:latin typeface="Times New Roman" panose="02020603050405020304" pitchFamily="18" charset="0"/>
                        <a:cs typeface="Times New Roman" panose="02020603050405020304" pitchFamily="18" charset="0"/>
                      </a:endParaRPr>
                    </a:p>
                  </a:txBody>
                  <a:tcPr/>
                </a:tc>
                <a:tc>
                  <a:txBody>
                    <a:bodyPr/>
                    <a:lstStyle/>
                    <a:p>
                      <a:pPr algn="ctr"/>
                      <a:r>
                        <a:rPr lang="uk-UA" sz="2400" b="1" dirty="0">
                          <a:latin typeface="Times New Roman" panose="02020603050405020304" pitchFamily="18" charset="0"/>
                          <a:cs typeface="Times New Roman" panose="02020603050405020304" pitchFamily="18" charset="0"/>
                        </a:rPr>
                        <a:t>62</a:t>
                      </a:r>
                    </a:p>
                  </a:txBody>
                  <a:tcPr/>
                </a:tc>
                <a:tc>
                  <a:txBody>
                    <a:bodyPr/>
                    <a:lstStyle/>
                    <a:p>
                      <a:pPr algn="ctr"/>
                      <a:r>
                        <a:rPr lang="uk-UA" sz="2400" b="1" dirty="0">
                          <a:latin typeface="Times New Roman" panose="02020603050405020304" pitchFamily="18" charset="0"/>
                          <a:cs typeface="Times New Roman" panose="02020603050405020304" pitchFamily="18" charset="0"/>
                        </a:rPr>
                        <a:t>1,8%</a:t>
                      </a:r>
                    </a:p>
                  </a:txBody>
                  <a:tcPr/>
                </a:tc>
                <a:extLst>
                  <a:ext uri="{0D108BD9-81ED-4DB2-BD59-A6C34878D82A}">
                    <a16:rowId xmlns:a16="http://schemas.microsoft.com/office/drawing/2014/main" xmlns="" val="1949103029"/>
                  </a:ext>
                </a:extLst>
              </a:tr>
              <a:tr h="471881">
                <a:tc>
                  <a:txBody>
                    <a:bodyPr/>
                    <a:lstStyle/>
                    <a:p>
                      <a:r>
                        <a:rPr lang="en-US" sz="2400" b="1" dirty="0">
                          <a:solidFill>
                            <a:srgbClr val="002060"/>
                          </a:solidFill>
                          <a:latin typeface="Times New Roman" panose="02020603050405020304" pitchFamily="18" charset="0"/>
                          <a:cs typeface="Times New Roman" panose="02020603050405020304" pitchFamily="18" charset="0"/>
                        </a:rPr>
                        <a:t>Bosnia</a:t>
                      </a:r>
                      <a:endParaRPr lang="uk-UA" sz="2400" b="1" dirty="0">
                        <a:solidFill>
                          <a:srgbClr val="002060"/>
                        </a:solidFill>
                        <a:latin typeface="Times New Roman" panose="02020603050405020304" pitchFamily="18" charset="0"/>
                        <a:cs typeface="Times New Roman" panose="02020603050405020304" pitchFamily="18" charset="0"/>
                      </a:endParaRPr>
                    </a:p>
                  </a:txBody>
                  <a:tcPr/>
                </a:tc>
                <a:tc>
                  <a:txBody>
                    <a:bodyPr/>
                    <a:lstStyle/>
                    <a:p>
                      <a:pPr algn="ctr"/>
                      <a:r>
                        <a:rPr lang="uk-UA" sz="2400" b="1" dirty="0">
                          <a:latin typeface="Times New Roman" panose="02020603050405020304" pitchFamily="18" charset="0"/>
                          <a:cs typeface="Times New Roman" panose="02020603050405020304" pitchFamily="18" charset="0"/>
                        </a:rPr>
                        <a:t>52</a:t>
                      </a:r>
                    </a:p>
                  </a:txBody>
                  <a:tcPr/>
                </a:tc>
                <a:tc>
                  <a:txBody>
                    <a:bodyPr/>
                    <a:lstStyle/>
                    <a:p>
                      <a:pPr algn="ctr"/>
                      <a:r>
                        <a:rPr lang="uk-UA" sz="2400" b="1" dirty="0">
                          <a:latin typeface="Times New Roman" panose="02020603050405020304" pitchFamily="18" charset="0"/>
                          <a:cs typeface="Times New Roman" panose="02020603050405020304" pitchFamily="18" charset="0"/>
                        </a:rPr>
                        <a:t>1,5%</a:t>
                      </a:r>
                    </a:p>
                  </a:txBody>
                  <a:tcPr/>
                </a:tc>
                <a:extLst>
                  <a:ext uri="{0D108BD9-81ED-4DB2-BD59-A6C34878D82A}">
                    <a16:rowId xmlns:a16="http://schemas.microsoft.com/office/drawing/2014/main" xmlns="" val="4165209434"/>
                  </a:ext>
                </a:extLst>
              </a:tr>
              <a:tr h="471881">
                <a:tc>
                  <a:txBody>
                    <a:bodyPr/>
                    <a:lstStyle/>
                    <a:p>
                      <a:r>
                        <a:rPr lang="en-US" sz="2400" b="1" dirty="0">
                          <a:solidFill>
                            <a:srgbClr val="002060"/>
                          </a:solidFill>
                          <a:latin typeface="Times New Roman" panose="02020603050405020304" pitchFamily="18" charset="0"/>
                          <a:cs typeface="Times New Roman" panose="02020603050405020304" pitchFamily="18" charset="0"/>
                        </a:rPr>
                        <a:t>Slovenia</a:t>
                      </a:r>
                      <a:endParaRPr lang="uk-UA" sz="2400" b="1" dirty="0">
                        <a:solidFill>
                          <a:srgbClr val="002060"/>
                        </a:solidFill>
                        <a:latin typeface="Times New Roman" panose="02020603050405020304" pitchFamily="18" charset="0"/>
                        <a:cs typeface="Times New Roman" panose="02020603050405020304" pitchFamily="18" charset="0"/>
                      </a:endParaRPr>
                    </a:p>
                  </a:txBody>
                  <a:tcPr/>
                </a:tc>
                <a:tc>
                  <a:txBody>
                    <a:bodyPr/>
                    <a:lstStyle/>
                    <a:p>
                      <a:pPr algn="ctr"/>
                      <a:r>
                        <a:rPr lang="uk-UA" sz="2400" b="1" dirty="0">
                          <a:latin typeface="Times New Roman" panose="02020603050405020304" pitchFamily="18" charset="0"/>
                          <a:cs typeface="Times New Roman" panose="02020603050405020304" pitchFamily="18" charset="0"/>
                        </a:rPr>
                        <a:t>33</a:t>
                      </a:r>
                    </a:p>
                  </a:txBody>
                  <a:tcPr/>
                </a:tc>
                <a:tc>
                  <a:txBody>
                    <a:bodyPr/>
                    <a:lstStyle/>
                    <a:p>
                      <a:pPr algn="ctr"/>
                      <a:r>
                        <a:rPr lang="uk-UA" sz="2400" b="1" dirty="0">
                          <a:latin typeface="Times New Roman" panose="02020603050405020304" pitchFamily="18" charset="0"/>
                          <a:cs typeface="Times New Roman" panose="02020603050405020304" pitchFamily="18" charset="0"/>
                        </a:rPr>
                        <a:t>1%</a:t>
                      </a:r>
                    </a:p>
                  </a:txBody>
                  <a:tcPr/>
                </a:tc>
                <a:extLst>
                  <a:ext uri="{0D108BD9-81ED-4DB2-BD59-A6C34878D82A}">
                    <a16:rowId xmlns:a16="http://schemas.microsoft.com/office/drawing/2014/main" xmlns="" val="2946335222"/>
                  </a:ext>
                </a:extLst>
              </a:tr>
              <a:tr h="471881">
                <a:tc>
                  <a:txBody>
                    <a:bodyPr/>
                    <a:lstStyle/>
                    <a:p>
                      <a:r>
                        <a:rPr lang="en-US" sz="2400" b="1" dirty="0">
                          <a:solidFill>
                            <a:srgbClr val="002060"/>
                          </a:solidFill>
                          <a:latin typeface="Times New Roman" panose="02020603050405020304" pitchFamily="18" charset="0"/>
                          <a:cs typeface="Times New Roman" panose="02020603050405020304" pitchFamily="18" charset="0"/>
                        </a:rPr>
                        <a:t>Russia</a:t>
                      </a:r>
                      <a:endParaRPr lang="uk-UA" sz="2400" b="1" dirty="0">
                        <a:solidFill>
                          <a:srgbClr val="002060"/>
                        </a:solidFill>
                        <a:latin typeface="Times New Roman" panose="02020603050405020304" pitchFamily="18" charset="0"/>
                        <a:cs typeface="Times New Roman" panose="02020603050405020304" pitchFamily="18" charset="0"/>
                      </a:endParaRPr>
                    </a:p>
                  </a:txBody>
                  <a:tcPr/>
                </a:tc>
                <a:tc>
                  <a:txBody>
                    <a:bodyPr/>
                    <a:lstStyle/>
                    <a:p>
                      <a:pPr algn="ctr"/>
                      <a:r>
                        <a:rPr lang="uk-UA" sz="2400" b="1" dirty="0">
                          <a:latin typeface="Times New Roman" panose="02020603050405020304" pitchFamily="18" charset="0"/>
                          <a:cs typeface="Times New Roman" panose="02020603050405020304" pitchFamily="18" charset="0"/>
                        </a:rPr>
                        <a:t>32</a:t>
                      </a:r>
                    </a:p>
                  </a:txBody>
                  <a:tcPr/>
                </a:tc>
                <a:tc>
                  <a:txBody>
                    <a:bodyPr/>
                    <a:lstStyle/>
                    <a:p>
                      <a:pPr algn="ctr"/>
                      <a:r>
                        <a:rPr lang="uk-UA" sz="2400" b="1" dirty="0">
                          <a:latin typeface="Times New Roman" panose="02020603050405020304" pitchFamily="18" charset="0"/>
                          <a:cs typeface="Times New Roman" panose="02020603050405020304" pitchFamily="18" charset="0"/>
                        </a:rPr>
                        <a:t>0,9%</a:t>
                      </a:r>
                    </a:p>
                  </a:txBody>
                  <a:tcPr/>
                </a:tc>
                <a:extLst>
                  <a:ext uri="{0D108BD9-81ED-4DB2-BD59-A6C34878D82A}">
                    <a16:rowId xmlns:a16="http://schemas.microsoft.com/office/drawing/2014/main" xmlns="" val="2844861371"/>
                  </a:ext>
                </a:extLst>
              </a:tr>
              <a:tr h="471881">
                <a:tc>
                  <a:txBody>
                    <a:bodyPr/>
                    <a:lstStyle/>
                    <a:p>
                      <a:r>
                        <a:rPr lang="en-US" sz="2400" b="1" dirty="0">
                          <a:solidFill>
                            <a:srgbClr val="002060"/>
                          </a:solidFill>
                          <a:latin typeface="Times New Roman" panose="02020603050405020304" pitchFamily="18" charset="0"/>
                          <a:cs typeface="Times New Roman" panose="02020603050405020304" pitchFamily="18" charset="0"/>
                        </a:rPr>
                        <a:t>Italy</a:t>
                      </a:r>
                      <a:endParaRPr lang="uk-UA" sz="2400" b="1" dirty="0">
                        <a:solidFill>
                          <a:srgbClr val="002060"/>
                        </a:solidFill>
                        <a:latin typeface="Times New Roman" panose="02020603050405020304" pitchFamily="18" charset="0"/>
                        <a:cs typeface="Times New Roman" panose="02020603050405020304" pitchFamily="18" charset="0"/>
                      </a:endParaRPr>
                    </a:p>
                  </a:txBody>
                  <a:tcPr/>
                </a:tc>
                <a:tc>
                  <a:txBody>
                    <a:bodyPr/>
                    <a:lstStyle/>
                    <a:p>
                      <a:pPr algn="ctr"/>
                      <a:r>
                        <a:rPr lang="uk-UA" sz="2400" b="1" dirty="0">
                          <a:latin typeface="Times New Roman" panose="02020603050405020304" pitchFamily="18" charset="0"/>
                          <a:cs typeface="Times New Roman" panose="02020603050405020304" pitchFamily="18" charset="0"/>
                        </a:rPr>
                        <a:t>15</a:t>
                      </a:r>
                    </a:p>
                  </a:txBody>
                  <a:tcPr/>
                </a:tc>
                <a:tc>
                  <a:txBody>
                    <a:bodyPr/>
                    <a:lstStyle/>
                    <a:p>
                      <a:pPr algn="ctr"/>
                      <a:r>
                        <a:rPr lang="uk-UA" sz="2400" b="1" dirty="0">
                          <a:latin typeface="Times New Roman" panose="02020603050405020304" pitchFamily="18" charset="0"/>
                          <a:cs typeface="Times New Roman" panose="02020603050405020304" pitchFamily="18" charset="0"/>
                        </a:rPr>
                        <a:t>0,4%</a:t>
                      </a:r>
                    </a:p>
                  </a:txBody>
                  <a:tcPr/>
                </a:tc>
                <a:extLst>
                  <a:ext uri="{0D108BD9-81ED-4DB2-BD59-A6C34878D82A}">
                    <a16:rowId xmlns:a16="http://schemas.microsoft.com/office/drawing/2014/main" xmlns="" val="474762152"/>
                  </a:ext>
                </a:extLst>
              </a:tr>
            </a:tbl>
          </a:graphicData>
        </a:graphic>
      </p:graphicFrame>
      <p:sp>
        <p:nvSpPr>
          <p:cNvPr id="4" name="Місце для вмісту 3">
            <a:extLst>
              <a:ext uri="{FF2B5EF4-FFF2-40B4-BE49-F238E27FC236}">
                <a16:creationId xmlns:a16="http://schemas.microsoft.com/office/drawing/2014/main" xmlns="" id="{B1E77EA8-AB3F-483B-8BBE-E635F064AD3E}"/>
              </a:ext>
            </a:extLst>
          </p:cNvPr>
          <p:cNvSpPr>
            <a:spLocks noGrp="1"/>
          </p:cNvSpPr>
          <p:nvPr>
            <p:ph sz="half" idx="2"/>
          </p:nvPr>
        </p:nvSpPr>
        <p:spPr>
          <a:xfrm>
            <a:off x="5654494" y="6210618"/>
            <a:ext cx="728890" cy="45719"/>
          </a:xfrm>
        </p:spPr>
        <p:txBody>
          <a:bodyPr>
            <a:normAutofit fontScale="25000" lnSpcReduction="20000"/>
          </a:bodyPr>
          <a:lstStyle/>
          <a:p>
            <a:endParaRPr lang="uk-UA" dirty="0"/>
          </a:p>
        </p:txBody>
      </p:sp>
    </p:spTree>
    <p:extLst>
      <p:ext uri="{BB962C8B-B14F-4D97-AF65-F5344CB8AC3E}">
        <p14:creationId xmlns:p14="http://schemas.microsoft.com/office/powerpoint/2010/main" val="5026885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9D3CDF74-9839-45DA-9050-54230B3499D4}"/>
              </a:ext>
            </a:extLst>
          </p:cNvPr>
          <p:cNvSpPr>
            <a:spLocks noGrp="1"/>
          </p:cNvSpPr>
          <p:nvPr>
            <p:ph type="title"/>
          </p:nvPr>
        </p:nvSpPr>
        <p:spPr>
          <a:xfrm>
            <a:off x="3317966" y="-1"/>
            <a:ext cx="2030506" cy="2895987"/>
          </a:xfrm>
        </p:spPr>
        <p:txBody>
          <a:bodyPr/>
          <a:lstStyle/>
          <a:p>
            <a:r>
              <a:rPr lang="en-US" sz="2800" dirty="0">
                <a:solidFill>
                  <a:schemeClr val="accent2"/>
                </a:solidFill>
                <a:latin typeface="Times New Roman" panose="02020603050405020304" pitchFamily="18" charset="0"/>
                <a:cs typeface="Times New Roman" panose="02020603050405020304" pitchFamily="18" charset="0"/>
              </a:rPr>
              <a:t>Mortal cards from Czech military archives (Prague),</a:t>
            </a:r>
            <a:br>
              <a:rPr lang="en-US" sz="2800" dirty="0">
                <a:solidFill>
                  <a:schemeClr val="accent2"/>
                </a:solidFill>
                <a:latin typeface="Times New Roman" panose="02020603050405020304" pitchFamily="18" charset="0"/>
                <a:cs typeface="Times New Roman" panose="02020603050405020304" pitchFamily="18" charset="0"/>
              </a:rPr>
            </a:br>
            <a:r>
              <a:rPr lang="en-US" sz="2800" u="sng" dirty="0">
                <a:solidFill>
                  <a:schemeClr val="accent3"/>
                </a:solidFill>
                <a:latin typeface="Times New Roman" panose="02020603050405020304" pitchFamily="18" charset="0"/>
                <a:cs typeface="Times New Roman" panose="02020603050405020304" pitchFamily="18" charset="0"/>
              </a:rPr>
              <a:t>vuapraha.cz</a:t>
            </a:r>
            <a:endParaRPr lang="uk-UA" sz="2800" u="sng" dirty="0">
              <a:solidFill>
                <a:schemeClr val="accent3"/>
              </a:solidFill>
            </a:endParaRPr>
          </a:p>
        </p:txBody>
      </p:sp>
      <p:pic>
        <p:nvPicPr>
          <p:cNvPr id="6" name="Місце для вмісту 5">
            <a:extLst>
              <a:ext uri="{FF2B5EF4-FFF2-40B4-BE49-F238E27FC236}">
                <a16:creationId xmlns:a16="http://schemas.microsoft.com/office/drawing/2014/main" xmlns="" id="{89E37350-F28A-4073-A0F3-99454AC3513D}"/>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175074"/>
            <a:ext cx="3400697" cy="4789714"/>
          </a:xfrm>
        </p:spPr>
      </p:pic>
      <p:pic>
        <p:nvPicPr>
          <p:cNvPr id="8" name="Місце для вмісту 7">
            <a:extLst>
              <a:ext uri="{FF2B5EF4-FFF2-40B4-BE49-F238E27FC236}">
                <a16:creationId xmlns:a16="http://schemas.microsoft.com/office/drawing/2014/main" xmlns="" id="{089B6851-8ABB-482B-9307-44B9E4F3A3A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264332" y="2895987"/>
            <a:ext cx="3084140" cy="4023360"/>
          </a:xfrm>
        </p:spPr>
      </p:pic>
      <p:pic>
        <p:nvPicPr>
          <p:cNvPr id="10" name="Рисунок 9">
            <a:extLst>
              <a:ext uri="{FF2B5EF4-FFF2-40B4-BE49-F238E27FC236}">
                <a16:creationId xmlns:a16="http://schemas.microsoft.com/office/drawing/2014/main" xmlns="" id="{F814E51A-49FA-4AAA-9814-F094A799A8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4810" y="-175074"/>
            <a:ext cx="3309257" cy="3702045"/>
          </a:xfrm>
          <a:prstGeom prst="rect">
            <a:avLst/>
          </a:prstGeom>
        </p:spPr>
      </p:pic>
      <p:pic>
        <p:nvPicPr>
          <p:cNvPr id="12" name="Рисунок 11">
            <a:extLst>
              <a:ext uri="{FF2B5EF4-FFF2-40B4-BE49-F238E27FC236}">
                <a16:creationId xmlns:a16="http://schemas.microsoft.com/office/drawing/2014/main" xmlns="" id="{CBDACD22-DE81-4EC6-AC99-651CA44CCB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69531" y="0"/>
            <a:ext cx="3257006" cy="4023360"/>
          </a:xfrm>
          <a:prstGeom prst="rect">
            <a:avLst/>
          </a:prstGeom>
        </p:spPr>
      </p:pic>
      <p:pic>
        <p:nvPicPr>
          <p:cNvPr id="14" name="Рисунок 13">
            <a:extLst>
              <a:ext uri="{FF2B5EF4-FFF2-40B4-BE49-F238E27FC236}">
                <a16:creationId xmlns:a16="http://schemas.microsoft.com/office/drawing/2014/main" xmlns="" id="{B55D13EB-3818-46AF-A9DA-6D177DC131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30498" y="3116460"/>
            <a:ext cx="3257006" cy="4110445"/>
          </a:xfrm>
          <a:prstGeom prst="rect">
            <a:avLst/>
          </a:prstGeom>
        </p:spPr>
      </p:pic>
      <p:pic>
        <p:nvPicPr>
          <p:cNvPr id="16" name="Рисунок 15">
            <a:extLst>
              <a:ext uri="{FF2B5EF4-FFF2-40B4-BE49-F238E27FC236}">
                <a16:creationId xmlns:a16="http://schemas.microsoft.com/office/drawing/2014/main" xmlns="" id="{5FCE06A7-111A-4F06-8FF2-B5B704A10D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52969" y="3116459"/>
            <a:ext cx="3478368" cy="4023359"/>
          </a:xfrm>
          <a:prstGeom prst="rect">
            <a:avLst/>
          </a:prstGeom>
        </p:spPr>
      </p:pic>
    </p:spTree>
    <p:extLst>
      <p:ext uri="{BB962C8B-B14F-4D97-AF65-F5344CB8AC3E}">
        <p14:creationId xmlns:p14="http://schemas.microsoft.com/office/powerpoint/2010/main" val="8042389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107680" y="1"/>
            <a:ext cx="4084320" cy="2908662"/>
          </a:xfrm>
        </p:spPr>
        <p:txBody>
          <a:bodyPr/>
          <a:lstStyle/>
          <a:p>
            <a:r>
              <a:rPr lang="en-US" sz="2800" b="1" dirty="0">
                <a:solidFill>
                  <a:schemeClr val="accent3"/>
                </a:solidFill>
                <a:latin typeface="Times New Roman" panose="02020603050405020304" pitchFamily="18" charset="0"/>
                <a:cs typeface="Times New Roman" panose="02020603050405020304" pitchFamily="18" charset="0"/>
              </a:rPr>
              <a:t>Military cemetery </a:t>
            </a:r>
            <a:r>
              <a:rPr lang="en-US" sz="2800" b="1" dirty="0" smtClean="0">
                <a:solidFill>
                  <a:schemeClr val="accent3"/>
                </a:solidFill>
                <a:latin typeface="Times New Roman" panose="02020603050405020304" pitchFamily="18" charset="0"/>
                <a:cs typeface="Times New Roman" panose="02020603050405020304" pitchFamily="18" charset="0"/>
              </a:rPr>
              <a:t>No.</a:t>
            </a:r>
            <a:r>
              <a:rPr lang="uk-UA" sz="2800" b="1" dirty="0" smtClean="0">
                <a:solidFill>
                  <a:schemeClr val="accent3"/>
                </a:solidFill>
                <a:latin typeface="Times New Roman" panose="02020603050405020304" pitchFamily="18" charset="0"/>
                <a:cs typeface="Times New Roman" panose="02020603050405020304" pitchFamily="18" charset="0"/>
              </a:rPr>
              <a:t> </a:t>
            </a:r>
            <a:r>
              <a:rPr lang="uk-UA" sz="2800" b="1" dirty="0">
                <a:solidFill>
                  <a:schemeClr val="accent3"/>
                </a:solidFill>
                <a:latin typeface="Times New Roman" panose="02020603050405020304" pitchFamily="18" charset="0"/>
                <a:cs typeface="Times New Roman" panose="02020603050405020304" pitchFamily="18" charset="0"/>
              </a:rPr>
              <a:t>1</a:t>
            </a:r>
            <a:r>
              <a:rPr lang="en-US" sz="2800" b="1" dirty="0">
                <a:solidFill>
                  <a:schemeClr val="accent3"/>
                </a:solidFill>
                <a:latin typeface="Times New Roman" panose="02020603050405020304" pitchFamily="18" charset="0"/>
                <a:cs typeface="Times New Roman" panose="02020603050405020304" pitchFamily="18" charset="0"/>
              </a:rPr>
              <a:t>, </a:t>
            </a:r>
            <a:r>
              <a:rPr lang="en-US" sz="2800" b="1" dirty="0" err="1">
                <a:solidFill>
                  <a:schemeClr val="accent3"/>
                </a:solidFill>
                <a:latin typeface="Times New Roman" panose="02020603050405020304" pitchFamily="18" charset="0"/>
                <a:cs typeface="Times New Roman" panose="02020603050405020304" pitchFamily="18" charset="0"/>
              </a:rPr>
              <a:t>Uzhhorod</a:t>
            </a:r>
            <a:r>
              <a:rPr lang="en-US" sz="2800" b="1" dirty="0">
                <a:solidFill>
                  <a:schemeClr val="accent3"/>
                </a:solidFill>
                <a:latin typeface="Times New Roman" panose="02020603050405020304" pitchFamily="18" charset="0"/>
                <a:cs typeface="Times New Roman" panose="02020603050405020304" pitchFamily="18" charset="0"/>
              </a:rPr>
              <a:t>, </a:t>
            </a:r>
            <a:r>
              <a:rPr lang="en-US" sz="2800" b="1" dirty="0" err="1">
                <a:solidFill>
                  <a:schemeClr val="accent3"/>
                </a:solidFill>
                <a:latin typeface="Times New Roman" panose="02020603050405020304" pitchFamily="18" charset="0"/>
                <a:cs typeface="Times New Roman" panose="02020603050405020304" pitchFamily="18" charset="0"/>
              </a:rPr>
              <a:t>microdistrict</a:t>
            </a:r>
            <a:r>
              <a:rPr lang="en-US" sz="2800" b="1" dirty="0">
                <a:solidFill>
                  <a:schemeClr val="accent3"/>
                </a:solidFill>
                <a:latin typeface="Times New Roman" panose="02020603050405020304" pitchFamily="18" charset="0"/>
                <a:cs typeface="Times New Roman" panose="02020603050405020304" pitchFamily="18" charset="0"/>
              </a:rPr>
              <a:t> “</a:t>
            </a:r>
            <a:r>
              <a:rPr lang="en-US" sz="2800" b="1" dirty="0" err="1">
                <a:solidFill>
                  <a:schemeClr val="accent3"/>
                </a:solidFill>
                <a:latin typeface="Times New Roman" panose="02020603050405020304" pitchFamily="18" charset="0"/>
                <a:cs typeface="Times New Roman" panose="02020603050405020304" pitchFamily="18" charset="0"/>
              </a:rPr>
              <a:t>Sachta</a:t>
            </a:r>
            <a:r>
              <a:rPr lang="en-US" sz="2800" b="1" dirty="0">
                <a:solidFill>
                  <a:schemeClr val="accent3"/>
                </a:solidFill>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r>
            <a:br>
              <a:rPr lang="en-US" sz="24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1.003. (one thousand) men were buried on </a:t>
            </a:r>
            <a:r>
              <a:rPr lang="en-US" sz="2400" dirty="0">
                <a:latin typeface="Times New Roman" panose="02020603050405020304" pitchFamily="18" charset="0"/>
                <a:cs typeface="Times New Roman" panose="02020603050405020304" pitchFamily="18" charset="0"/>
              </a:rPr>
              <a:t>1914 – 1918.</a:t>
            </a:r>
            <a:endParaRPr lang="uk-UA" sz="2400" dirty="0">
              <a:latin typeface="Times New Roman" panose="02020603050405020304" pitchFamily="18" charset="0"/>
              <a:cs typeface="Times New Roman" panose="02020603050405020304" pitchFamily="18" charset="0"/>
            </a:endParaRPr>
          </a:p>
        </p:txBody>
      </p:sp>
      <p:pic>
        <p:nvPicPr>
          <p:cNvPr id="10" name="Місце для вмісту 9">
            <a:extLst>
              <a:ext uri="{FF2B5EF4-FFF2-40B4-BE49-F238E27FC236}">
                <a16:creationId xmlns:a16="http://schemas.microsoft.com/office/drawing/2014/main" xmlns="" id="{35065D80-DBAA-4DC7-9E0B-011BBCC13DC2}"/>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01021" y="3533180"/>
            <a:ext cx="5264454" cy="3296840"/>
          </a:xfrm>
        </p:spPr>
      </p:pic>
      <p:pic>
        <p:nvPicPr>
          <p:cNvPr id="12" name="Місце для вмісту 11">
            <a:extLst>
              <a:ext uri="{FF2B5EF4-FFF2-40B4-BE49-F238E27FC236}">
                <a16:creationId xmlns:a16="http://schemas.microsoft.com/office/drawing/2014/main" xmlns="" id="{15258C88-7EFA-4A63-8C32-79BD5C841551}"/>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rot="5400000">
            <a:off x="3671190" y="745110"/>
            <a:ext cx="5181600" cy="3691379"/>
          </a:xfrm>
        </p:spPr>
      </p:pic>
      <p:pic>
        <p:nvPicPr>
          <p:cNvPr id="14" name="Объект 4">
            <a:extLst>
              <a:ext uri="{FF2B5EF4-FFF2-40B4-BE49-F238E27FC236}">
                <a16:creationId xmlns:a16="http://schemas.microsoft.com/office/drawing/2014/main" xmlns="" id="{116EA30F-01AD-42CB-B564-357104553930}"/>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101021" y="-1"/>
            <a:ext cx="4777524" cy="3429001"/>
          </a:xfrm>
        </p:spPr>
      </p:pic>
      <p:pic>
        <p:nvPicPr>
          <p:cNvPr id="4" name="Рисунок 3">
            <a:extLst>
              <a:ext uri="{FF2B5EF4-FFF2-40B4-BE49-F238E27FC236}">
                <a16:creationId xmlns:a16="http://schemas.microsoft.com/office/drawing/2014/main" xmlns="" id="{A0456383-D2AD-4E7A-BDCC-03AA79E31F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7837484" y="2543132"/>
            <a:ext cx="4807132" cy="4022903"/>
          </a:xfrm>
          <a:prstGeom prst="rect">
            <a:avLst/>
          </a:prstGeom>
        </p:spPr>
      </p:pic>
    </p:spTree>
    <p:extLst>
      <p:ext uri="{BB962C8B-B14F-4D97-AF65-F5344CB8AC3E}">
        <p14:creationId xmlns:p14="http://schemas.microsoft.com/office/powerpoint/2010/main" val="36503497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6111" y="78377"/>
            <a:ext cx="9404723" cy="1541417"/>
          </a:xfrm>
        </p:spPr>
        <p:txBody>
          <a:bodyPr/>
          <a:lstStyle/>
          <a:p>
            <a:pPr algn="ctr"/>
            <a:r>
              <a:rPr lang="sk-SK" sz="4000" b="1" dirty="0">
                <a:solidFill>
                  <a:schemeClr val="accent1">
                    <a:lumMod val="40000"/>
                    <a:lumOff val="60000"/>
                  </a:schemeClr>
                </a:solidFill>
                <a:latin typeface="Times New Roman" panose="02020603050405020304" pitchFamily="18" charset="0"/>
                <a:cs typeface="Times New Roman" panose="02020603050405020304" pitchFamily="18" charset="0"/>
              </a:rPr>
              <a:t>Posádkový vojenský cintorín</a:t>
            </a:r>
            <a:r>
              <a:rPr lang="en-US" sz="4000" b="1" dirty="0">
                <a:solidFill>
                  <a:schemeClr val="accent1">
                    <a:lumMod val="40000"/>
                    <a:lumOff val="60000"/>
                  </a:schemeClr>
                </a:solidFill>
                <a:latin typeface="Times New Roman" panose="02020603050405020304" pitchFamily="18" charset="0"/>
                <a:cs typeface="Times New Roman" panose="02020603050405020304" pitchFamily="18" charset="0"/>
              </a:rPr>
              <a:t>.</a:t>
            </a:r>
            <a:br>
              <a:rPr lang="en-US" sz="4000" b="1" dirty="0">
                <a:solidFill>
                  <a:schemeClr val="accent1">
                    <a:lumMod val="40000"/>
                    <a:lumOff val="60000"/>
                  </a:schemeClr>
                </a:solidFill>
                <a:latin typeface="Times New Roman" panose="02020603050405020304" pitchFamily="18" charset="0"/>
                <a:cs typeface="Times New Roman" panose="02020603050405020304" pitchFamily="18" charset="0"/>
              </a:rPr>
            </a:br>
            <a:r>
              <a:rPr lang="sk-SK" sz="4000" dirty="0">
                <a:latin typeface="Times New Roman" panose="02020603050405020304" pitchFamily="18" charset="0"/>
                <a:cs typeface="Times New Roman" panose="02020603050405020304" pitchFamily="18" charset="0"/>
              </a:rPr>
              <a:t> </a:t>
            </a:r>
            <a:r>
              <a:rPr lang="en-US" sz="3600" dirty="0">
                <a:solidFill>
                  <a:schemeClr val="accent4">
                    <a:lumMod val="40000"/>
                    <a:lumOff val="60000"/>
                  </a:schemeClr>
                </a:solidFill>
                <a:latin typeface="Times New Roman" panose="02020603050405020304" pitchFamily="18" charset="0"/>
                <a:cs typeface="Times New Roman" panose="02020603050405020304" pitchFamily="18" charset="0"/>
              </a:rPr>
              <a:t>A</a:t>
            </a:r>
            <a:r>
              <a:rPr lang="sk-SK" sz="3600" dirty="0">
                <a:solidFill>
                  <a:schemeClr val="accent4">
                    <a:lumMod val="40000"/>
                    <a:lumOff val="60000"/>
                  </a:schemeClr>
                </a:solidFill>
                <a:latin typeface="Times New Roman" panose="02020603050405020304" pitchFamily="18" charset="0"/>
                <a:cs typeface="Times New Roman" panose="02020603050405020304" pitchFamily="18" charset="0"/>
              </a:rPr>
              <a:t>rchitektúrny project</a:t>
            </a:r>
            <a:r>
              <a:rPr lang="en-US" sz="3600" dirty="0">
                <a:solidFill>
                  <a:schemeClr val="accent4">
                    <a:lumMod val="40000"/>
                    <a:lumOff val="60000"/>
                  </a:schemeClr>
                </a:solidFill>
                <a:latin typeface="Times New Roman" panose="02020603050405020304" pitchFamily="18" charset="0"/>
                <a:cs typeface="Times New Roman" panose="02020603050405020304" pitchFamily="18" charset="0"/>
              </a:rPr>
              <a:t> (2014).</a:t>
            </a:r>
            <a:r>
              <a:rPr lang="sk-SK" sz="3600" dirty="0">
                <a:solidFill>
                  <a:schemeClr val="accent4">
                    <a:lumMod val="40000"/>
                    <a:lumOff val="60000"/>
                  </a:schemeClr>
                </a:solidFill>
                <a:latin typeface="Times New Roman" panose="02020603050405020304" pitchFamily="18" charset="0"/>
                <a:cs typeface="Times New Roman" panose="02020603050405020304" pitchFamily="18" charset="0"/>
              </a:rPr>
              <a:t> </a:t>
            </a:r>
            <a:endParaRPr lang="uk-UA" sz="3600" dirty="0">
              <a:solidFill>
                <a:schemeClr val="accent4">
                  <a:lumMod val="40000"/>
                  <a:lumOff val="60000"/>
                </a:schemeClr>
              </a:solidFill>
              <a:latin typeface="Times New Roman" panose="02020603050405020304" pitchFamily="18" charset="0"/>
              <a:cs typeface="Times New Roman" panose="02020603050405020304" pitchFamily="18" charset="0"/>
            </a:endParaRPr>
          </a:p>
        </p:txBody>
      </p:sp>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78675" y="1454331"/>
            <a:ext cx="5220426" cy="5320938"/>
          </a:xfrm>
        </p:spPr>
      </p:pic>
      <p:pic>
        <p:nvPicPr>
          <p:cNvPr id="6" name="Объект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773783" y="2551611"/>
            <a:ext cx="6339839" cy="4162698"/>
          </a:xfrm>
        </p:spPr>
      </p:pic>
    </p:spTree>
    <p:extLst>
      <p:ext uri="{BB962C8B-B14F-4D97-AF65-F5344CB8AC3E}">
        <p14:creationId xmlns:p14="http://schemas.microsoft.com/office/powerpoint/2010/main" val="18394343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8E5A5780-DEEA-4BD5-8D26-9D37DDBA5EBB}"/>
              </a:ext>
            </a:extLst>
          </p:cNvPr>
          <p:cNvSpPr>
            <a:spLocks noGrp="1"/>
          </p:cNvSpPr>
          <p:nvPr>
            <p:ph type="title"/>
          </p:nvPr>
        </p:nvSpPr>
        <p:spPr>
          <a:xfrm>
            <a:off x="646111" y="148046"/>
            <a:ext cx="9404723" cy="1497874"/>
          </a:xfrm>
        </p:spPr>
        <p:txBody>
          <a:bodyPr/>
          <a:lstStyle/>
          <a:p>
            <a:pPr algn="ctr"/>
            <a:r>
              <a:rPr lang="sk-SK" sz="4400" b="1" dirty="0">
                <a:solidFill>
                  <a:schemeClr val="accent1">
                    <a:lumMod val="40000"/>
                    <a:lumOff val="60000"/>
                  </a:schemeClr>
                </a:solidFill>
                <a:latin typeface="Times New Roman" panose="02020603050405020304" pitchFamily="18" charset="0"/>
                <a:cs typeface="Times New Roman" panose="02020603050405020304" pitchFamily="18" charset="0"/>
              </a:rPr>
              <a:t>Posádkový vojenský cintorín</a:t>
            </a:r>
            <a:r>
              <a:rPr lang="en-US" sz="4400" b="1" dirty="0">
                <a:solidFill>
                  <a:schemeClr val="accent1">
                    <a:lumMod val="40000"/>
                    <a:lumOff val="60000"/>
                  </a:schemeClr>
                </a:solidFill>
                <a:latin typeface="Times New Roman" panose="02020603050405020304" pitchFamily="18" charset="0"/>
                <a:cs typeface="Times New Roman" panose="02020603050405020304" pitchFamily="18" charset="0"/>
              </a:rPr>
              <a:t>.</a:t>
            </a:r>
            <a:br>
              <a:rPr lang="en-US" sz="4400" b="1" dirty="0">
                <a:solidFill>
                  <a:schemeClr val="accent1">
                    <a:lumMod val="40000"/>
                    <a:lumOff val="60000"/>
                  </a:schemeClr>
                </a:solidFill>
                <a:latin typeface="Times New Roman" panose="02020603050405020304" pitchFamily="18" charset="0"/>
                <a:cs typeface="Times New Roman" panose="02020603050405020304" pitchFamily="18" charset="0"/>
              </a:rPr>
            </a:br>
            <a:r>
              <a:rPr lang="sk-SK" sz="4400" dirty="0">
                <a:latin typeface="Times New Roman" panose="02020603050405020304" pitchFamily="18" charset="0"/>
                <a:cs typeface="Times New Roman" panose="02020603050405020304" pitchFamily="18" charset="0"/>
              </a:rPr>
              <a:t> </a:t>
            </a:r>
            <a:r>
              <a:rPr lang="en-US" sz="4000" dirty="0">
                <a:solidFill>
                  <a:schemeClr val="accent4">
                    <a:lumMod val="40000"/>
                    <a:lumOff val="60000"/>
                  </a:schemeClr>
                </a:solidFill>
                <a:latin typeface="Times New Roman" panose="02020603050405020304" pitchFamily="18" charset="0"/>
                <a:cs typeface="Times New Roman" panose="02020603050405020304" pitchFamily="18" charset="0"/>
              </a:rPr>
              <a:t>A</a:t>
            </a:r>
            <a:r>
              <a:rPr lang="sk-SK" sz="4000" dirty="0">
                <a:solidFill>
                  <a:schemeClr val="accent4">
                    <a:lumMod val="40000"/>
                    <a:lumOff val="60000"/>
                  </a:schemeClr>
                </a:solidFill>
                <a:latin typeface="Times New Roman" panose="02020603050405020304" pitchFamily="18" charset="0"/>
                <a:cs typeface="Times New Roman" panose="02020603050405020304" pitchFamily="18" charset="0"/>
              </a:rPr>
              <a:t>rchitektúrny project</a:t>
            </a:r>
            <a:r>
              <a:rPr lang="en-US" sz="4000" dirty="0">
                <a:solidFill>
                  <a:schemeClr val="accent4">
                    <a:lumMod val="40000"/>
                    <a:lumOff val="60000"/>
                  </a:schemeClr>
                </a:solidFill>
                <a:latin typeface="Times New Roman" panose="02020603050405020304" pitchFamily="18" charset="0"/>
                <a:cs typeface="Times New Roman" panose="02020603050405020304" pitchFamily="18" charset="0"/>
              </a:rPr>
              <a:t> (2018).</a:t>
            </a:r>
            <a:r>
              <a:rPr lang="sk-SK" sz="4000" dirty="0">
                <a:solidFill>
                  <a:schemeClr val="accent4">
                    <a:lumMod val="40000"/>
                    <a:lumOff val="60000"/>
                  </a:schemeClr>
                </a:solidFill>
                <a:latin typeface="Times New Roman" panose="02020603050405020304" pitchFamily="18" charset="0"/>
                <a:cs typeface="Times New Roman" panose="02020603050405020304" pitchFamily="18" charset="0"/>
              </a:rPr>
              <a:t> </a:t>
            </a:r>
            <a:endParaRPr lang="uk-UA" dirty="0"/>
          </a:p>
        </p:txBody>
      </p:sp>
      <p:pic>
        <p:nvPicPr>
          <p:cNvPr id="6" name="Місце для вмісту 5">
            <a:extLst>
              <a:ext uri="{FF2B5EF4-FFF2-40B4-BE49-F238E27FC236}">
                <a16:creationId xmlns:a16="http://schemas.microsoft.com/office/drawing/2014/main" xmlns="" id="{8DCB0F8F-B0D7-47F5-ADD4-8E12AB06604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481749" y="1706880"/>
            <a:ext cx="8345487" cy="5421213"/>
          </a:xfrm>
        </p:spPr>
      </p:pic>
      <p:sp>
        <p:nvSpPr>
          <p:cNvPr id="4" name="Місце для вмісту 3">
            <a:extLst>
              <a:ext uri="{FF2B5EF4-FFF2-40B4-BE49-F238E27FC236}">
                <a16:creationId xmlns:a16="http://schemas.microsoft.com/office/drawing/2014/main" xmlns="" id="{460DE642-7C30-4B16-9F8A-3007C1081A24}"/>
              </a:ext>
            </a:extLst>
          </p:cNvPr>
          <p:cNvSpPr>
            <a:spLocks noGrp="1"/>
          </p:cNvSpPr>
          <p:nvPr>
            <p:ph sz="half" idx="2"/>
          </p:nvPr>
        </p:nvSpPr>
        <p:spPr/>
        <p:txBody>
          <a:bodyPr/>
          <a:lstStyle/>
          <a:p>
            <a:endParaRPr lang="uk-UA"/>
          </a:p>
        </p:txBody>
      </p:sp>
    </p:spTree>
    <p:extLst>
      <p:ext uri="{BB962C8B-B14F-4D97-AF65-F5344CB8AC3E}">
        <p14:creationId xmlns:p14="http://schemas.microsoft.com/office/powerpoint/2010/main" val="21946860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Ион">
  <a:themeElements>
    <a:clrScheme name="Ион">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Ион">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Ион">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xmlns="" name="Ion" id="{B8441ADB-2E43-4AF7-B97A-BD870242C6A8}" vid="{292E63A9-BB86-4E3D-B92A-7223C6510D2E}"/>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2378</TotalTime>
  <Words>589</Words>
  <Application>Microsoft Office PowerPoint</Application>
  <PresentationFormat>Произвольный</PresentationFormat>
  <Paragraphs>148</Paragraphs>
  <Slides>42</Slides>
  <Notes>1</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42</vt:i4>
      </vt:variant>
    </vt:vector>
  </HeadingPairs>
  <TitlesOfParts>
    <vt:vector size="44" baseType="lpstr">
      <vt:lpstr>Ион</vt:lpstr>
      <vt:lpstr>Acrobat Document</vt:lpstr>
      <vt:lpstr>      Військові меморіали і поховання   Першої світової війни на Закарпатті Юрій Фатула, доцент, канд.мед.наук Ужгородський національний університет Факультет післядипломної освіти та доуніверситетської підготовки. Голова громадської організації “Memento bellum”   </vt:lpstr>
      <vt:lpstr>   Slovenia, 2019</vt:lpstr>
      <vt:lpstr>Slovenia, 2019</vt:lpstr>
      <vt:lpstr>In September 1914 – May 1915, then August 1916 the severe battles took place in mountainous part of Transcarpathia (Uzsok, Verecke, Torun, Jasinja Passes, Cseremcha and Kukul Mountains). Result: 221 large and small military cemeteries.</vt:lpstr>
      <vt:lpstr>    During World War I       12.000. (12 thousands) soldiers  (7.000. unknown) were buried on two military cemeteries in Uzhhorod.      “Memento bellum” investigation of all 180 thousands mortal cards from Czech military archives (Prague) revealed 3459 known warriors from 19 present-day European states.</vt:lpstr>
      <vt:lpstr>Mortal cards from Czech military archives (Prague), vuapraha.cz</vt:lpstr>
      <vt:lpstr>Military cemetery No. 1, Uzhhorod, microdistrict “Sachta”. 1.003. (one thousand) men were buried on 1914 – 1918.</vt:lpstr>
      <vt:lpstr>Posádkový vojenský cintorín.  Architektúrny project (2014). </vt:lpstr>
      <vt:lpstr>Posádkový vojenský cintorín.  Architektúrny project (2018). </vt:lpstr>
      <vt:lpstr>Military cemetery No. 2, near Uzhhorod railway station (11.000. men) Razed to the ground on 1965 </vt:lpstr>
      <vt:lpstr>Dorian Feigenbaum (1887, Lemberg – 1937, New York) – famous scientist-psychoanalytic. During World War I – army doctor. 10 months (5.11.1914 – 26.08.1915) – head of infectious hospital in Ungvar (Uzhhorod).</vt:lpstr>
      <vt:lpstr>Military cemetery No. 2 (1920 – 1945) </vt:lpstr>
      <vt:lpstr>Презентация PowerPoint</vt:lpstr>
      <vt:lpstr>Symbolic marble cross near military cemetery No. 2 in Uzhhorod</vt:lpstr>
      <vt:lpstr>Презентация PowerPoint</vt:lpstr>
      <vt:lpstr>Military cemetery in Mukachevo.  1100 soldiers of Austro-Hungarian, German and Russian armies were buried</vt:lpstr>
      <vt:lpstr>Number of World War I military cemeteries and buried soldiers in Mizhhirja district of Transcarpathian region of Ukraine according to the documents of Czech military archive (Prague)</vt:lpstr>
      <vt:lpstr>Military cemetery in Torun (near wooden church built in 1809) 300 buried soldiers</vt:lpstr>
      <vt:lpstr>Cemeteries-”twins” on Torun Pass</vt:lpstr>
      <vt:lpstr>Torun Pass. 5.09.20. Placing of information table and clearing of cemetery by “Memento bellum” members</vt:lpstr>
      <vt:lpstr>One of the reconstruction versions</vt:lpstr>
      <vt:lpstr>Bohumil Krs (1890 – 1962) – famous Czech painter.  03.-06.1915.– kadet of infanterian regiment №35 (Plzen) on Carpathian battlefields (Torun Pass – Halicz) where was                                      wounded. “Tam jsem ztratil studentskou                                     lásku a nohu. To posílilo můj optimistickỳ                                    názor na život”.                                                                  </vt:lpstr>
      <vt:lpstr>Презентация PowerPoint</vt:lpstr>
      <vt:lpstr>Church of St.Demetrius (1780)  in Repynne village</vt:lpstr>
      <vt:lpstr>Презентация PowerPoint</vt:lpstr>
      <vt:lpstr>Презентация PowerPoint</vt:lpstr>
      <vt:lpstr>Презентация PowerPoint</vt:lpstr>
      <vt:lpstr>Post-war pictures of Bohumil Krs</vt:lpstr>
      <vt:lpstr>Military cemeteries in Carpathian Mountains</vt:lpstr>
      <vt:lpstr>Military cemetery on mountain 1144 near Zavijka 18 Soldiers buried</vt:lpstr>
      <vt:lpstr>Military cemeteries in Mizhirja</vt:lpstr>
      <vt:lpstr>Military cemetery in Mizhhirja 148 Soldiers buried.   </vt:lpstr>
      <vt:lpstr>Military cemetery in Mizhhirja 350 Soldiers buried. </vt:lpstr>
      <vt:lpstr>Military cemetery in Sinevyrska Poljana. 24 Soldiers buried.</vt:lpstr>
      <vt:lpstr>Sinevyrska Poljana. 16.07.2020. Placing of monument on military cemetery of World War I by “Memento bellum”.</vt:lpstr>
      <vt:lpstr>Sinevyrska Poljana. Monument on military cemetery of World War I .</vt:lpstr>
      <vt:lpstr>Plan of further reconstruction</vt:lpstr>
      <vt:lpstr>Military cemeteries (27) in Velykij Bereznij region (3605 buried soldiers).  Military cemetery on Uzhok Pass                     Military cemetery on Czeremcha  (363 buried soldiers)                                           mountain (654 buried soldiers)                                                                        </vt:lpstr>
      <vt:lpstr>Memorable cross and military cemetery on Legion Pass</vt:lpstr>
      <vt:lpstr>Презентация PowerPoint</vt:lpstr>
      <vt:lpstr>Number of World War I military cemeteries and buried soldiers only in four districts of Transcarpathian region of Ukraine according to the documents of Czech military archive (Prague)  </vt:lpstr>
      <vt:lpstr>Презентация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Юрій Михайлович</dc:creator>
  <cp:lastModifiedBy>Microsoft</cp:lastModifiedBy>
  <cp:revision>210</cp:revision>
  <cp:lastPrinted>2016-05-15T12:26:37Z</cp:lastPrinted>
  <dcterms:created xsi:type="dcterms:W3CDTF">2016-05-14T14:22:29Z</dcterms:created>
  <dcterms:modified xsi:type="dcterms:W3CDTF">2020-10-12T11:03:26Z</dcterms:modified>
</cp:coreProperties>
</file>