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461AE-64CB-4C77-8751-07DEEE820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F1C17D9-0E52-4166-8464-984346BE2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C9023B0-4A18-4B19-B64B-6230E62B5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5381-7D49-4430-BBEB-4734720163A8}" type="datetimeFigureOut">
              <a:rPr lang="uk-UA" smtClean="0"/>
              <a:t>03.04.2022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9E38400-0328-47F2-9D11-C1EB4D1D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5631D09-BB8C-4C5F-B677-7199C002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A3E8-EA57-4CE7-B54B-E30C86CDF1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540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3CD10-1071-4352-848A-220DBB81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642707D-31F8-47EF-9BA0-FFD3716A8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6168953-A17C-46A8-BF8B-2145FCAC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5381-7D49-4430-BBEB-4734720163A8}" type="datetimeFigureOut">
              <a:rPr lang="uk-UA" smtClean="0"/>
              <a:t>03.04.2022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A443998-0895-4428-B793-435DFD404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1383403-D815-4355-B984-D6EDD267C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A3E8-EA57-4CE7-B54B-E30C86CDF1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382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BC395787-E0D1-4ED8-B167-9ABA4E9D9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392BC5B-9C2F-4D45-9E10-BB69889EA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E361A41-CFD0-4112-B63B-2D41C01E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5381-7D49-4430-BBEB-4734720163A8}" type="datetimeFigureOut">
              <a:rPr lang="uk-UA" smtClean="0"/>
              <a:t>03.04.2022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805813A-86B5-481A-9C34-3CBD139C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96903A3-7FFE-48AD-A05A-D78F9686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A3E8-EA57-4CE7-B54B-E30C86CDF1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322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DF6F7B-ACE1-443C-8B97-37AE750F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3A5C575-B28D-41FE-8003-CE786AC73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F7D5CF9-E38F-477E-96FD-C826DE138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5381-7D49-4430-BBEB-4734720163A8}" type="datetimeFigureOut">
              <a:rPr lang="uk-UA" smtClean="0"/>
              <a:t>03.04.2022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2D6024D-2034-4AB8-93D5-8DA357722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D88103A-5EB6-4B60-A5F2-E5181D365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A3E8-EA57-4CE7-B54B-E30C86CDF1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581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C58DB-6EB1-47CD-A544-0A9D2CEC2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62EFFF8-087D-45D0-8051-3BDD164D7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F135788-7FBD-48E0-BEB0-B6263603F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5381-7D49-4430-BBEB-4734720163A8}" type="datetimeFigureOut">
              <a:rPr lang="uk-UA" smtClean="0"/>
              <a:t>03.04.2022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3D9559E-FEEF-42D9-BE0C-C6E07C5C2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0112A04-2541-4958-BA72-06716DE20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A3E8-EA57-4CE7-B54B-E30C86CDF1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060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2E46C-D7CA-4C23-BF1D-2C2E280C6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8A3FDA9-864F-4C35-B605-95EDF2E9C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98440D5-9647-4F9C-81FC-F436FFF87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BF0F6D6-C4C3-4794-B01D-B75C624B0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5381-7D49-4430-BBEB-4734720163A8}" type="datetimeFigureOut">
              <a:rPr lang="uk-UA" smtClean="0"/>
              <a:t>03.04.2022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A9A03D-CEF6-4CD6-8752-A45EEECB5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43027AD-F6F3-4EEC-AA8E-3E5037956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A3E8-EA57-4CE7-B54B-E30C86CDF1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914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F9101-C5DB-4E8F-AED9-C602F6CE4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160EF79-72BF-4546-A4B6-5E14E148B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02727F2-B3D4-47FA-BE97-1544DC038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7AAB6190-0FDD-414A-8D7F-BB144F29A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22AEE8E-1CA9-40F4-B110-7389903D80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E95953F-E93C-48AD-97AA-D22BE85AE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5381-7D49-4430-BBEB-4734720163A8}" type="datetimeFigureOut">
              <a:rPr lang="uk-UA" smtClean="0"/>
              <a:t>03.04.2022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2BF3D605-7D70-42FE-A344-A88336533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7E39CD7-F413-456F-BC1E-24E14C8C4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A3E8-EA57-4CE7-B54B-E30C86CDF1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699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0EA35-C98A-41D0-8486-76F2FF29E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750A40C1-0A77-4EB7-A976-9A026E0EE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5381-7D49-4430-BBEB-4734720163A8}" type="datetimeFigureOut">
              <a:rPr lang="uk-UA" smtClean="0"/>
              <a:t>03.04.2022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5CE9265-346B-480A-B250-8A16F1BC5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89CF6DFB-AC17-4910-83C1-0D393A98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A3E8-EA57-4CE7-B54B-E30C86CDF1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557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11ADF548-C7E1-4A6B-8EC9-2FE9544C6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5381-7D49-4430-BBEB-4734720163A8}" type="datetimeFigureOut">
              <a:rPr lang="uk-UA" smtClean="0"/>
              <a:t>03.04.2022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6406F4DE-036B-4945-909A-C7E6D104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D832FFB-4F19-4C3D-B249-B9B94331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A3E8-EA57-4CE7-B54B-E30C86CDF1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186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5CF01-E7E2-4311-AF00-70805371A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C5E71CF-38B0-432B-B1B6-14128C408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69C5AD2-FD04-4D38-8684-B4E43951E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4FEA9C7-01CA-4CCC-B211-08FD488C8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5381-7D49-4430-BBEB-4734720163A8}" type="datetimeFigureOut">
              <a:rPr lang="uk-UA" smtClean="0"/>
              <a:t>03.04.2022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44B3A9E-CA56-4278-883A-EBF06005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A0C41C8-E982-41E5-8704-BDE25A14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A3E8-EA57-4CE7-B54B-E30C86CDF1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893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F3E4D6-0D69-40F8-8452-E243A5B5A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E80ED09A-025F-4D82-8E7E-60DE5209B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92ACB7A-650C-4D24-9C93-DB712E9ED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2B4D5EA-BDFA-4A01-8150-EA4AFFA9D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5381-7D49-4430-BBEB-4734720163A8}" type="datetimeFigureOut">
              <a:rPr lang="uk-UA" smtClean="0"/>
              <a:t>03.04.2022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4399E39-04F0-43B6-A49F-951039EC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1A35E10-B0B9-41E8-8F73-2D2AF114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A3E8-EA57-4CE7-B54B-E30C86CDF1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776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2689A4E-0347-48E2-A084-01E08E9B2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187EA65-B826-46A9-B5DE-53DE87D7D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232B20B-1BFF-4CC3-972C-1B9FA40A93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5381-7D49-4430-BBEB-4734720163A8}" type="datetimeFigureOut">
              <a:rPr lang="uk-UA" smtClean="0"/>
              <a:t>03.04.2022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9F3F7BA-A100-44E5-AEDE-9CC23F8C2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1FA6DD3-B64F-4138-AEC3-CFF3042A4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A3E8-EA57-4CE7-B54B-E30C86CDF1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17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55189C-1989-43DA-AD9E-22DA784283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ГЛОБАЛЬН</a:t>
            </a:r>
            <a:r>
              <a:rPr lang="uk-UA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І ВИКЛИКИ РОСІЙСЬКОЇ АГРЕСІЇ ПРОТИ УКРАЇНИ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F123F9A-6E19-4C6D-9711-65C90AF3E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Євген МАГДА, НТУУ КПІ імені Ігоря Сікорського</a:t>
            </a:r>
          </a:p>
        </p:txBody>
      </p:sp>
    </p:spTree>
    <p:extLst>
      <p:ext uri="{BB962C8B-B14F-4D97-AF65-F5344CB8AC3E}">
        <p14:creationId xmlns:p14="http://schemas.microsoft.com/office/powerpoint/2010/main" val="221289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4CCC629-9CEB-4DB3-9C95-207BD904A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Arial Black" panose="020B0A04020102020204" pitchFamily="34" charset="0"/>
              </a:rPr>
              <a:t>МАТРИЦЯ ВІЙНИ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75E71C48-531C-410F-BA80-1EB5FA3818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/>
              <a:t>Протистояння двох найбільших пострадянських країн</a:t>
            </a:r>
          </a:p>
          <a:p>
            <a:r>
              <a:rPr lang="uk-UA" dirty="0"/>
              <a:t>Напад найбільшої державу світи на найбільшу державу Європи – глобальний резонанс</a:t>
            </a:r>
          </a:p>
          <a:p>
            <a:r>
              <a:rPr lang="uk-UA" dirty="0"/>
              <a:t>Агресія ядерної держави проти країни, яка добровільно відмовилася від ядерної зброї</a:t>
            </a:r>
          </a:p>
          <a:p>
            <a:r>
              <a:rPr lang="uk-UA" dirty="0"/>
              <a:t>Найбільші бойові дії у Європі з 1945 року</a:t>
            </a:r>
          </a:p>
        </p:txBody>
      </p:sp>
      <p:pic>
        <p:nvPicPr>
          <p:cNvPr id="8" name="Місце для вмісту 7">
            <a:extLst>
              <a:ext uri="{FF2B5EF4-FFF2-40B4-BE49-F238E27FC236}">
                <a16:creationId xmlns:a16="http://schemas.microsoft.com/office/drawing/2014/main" id="{FD267255-7FE4-41E6-A2E3-8B2D421A2FD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64267"/>
            <a:ext cx="5181600" cy="3996266"/>
          </a:xfrm>
        </p:spPr>
      </p:pic>
    </p:spTree>
    <p:extLst>
      <p:ext uri="{BB962C8B-B14F-4D97-AF65-F5344CB8AC3E}">
        <p14:creationId xmlns:p14="http://schemas.microsoft.com/office/powerpoint/2010/main" val="149305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15E352-661B-4CAC-AC92-ED67347B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Arial Black" panose="020B0A04020102020204" pitchFamily="34" charset="0"/>
              </a:rPr>
              <a:t>РОСІЯ В ОБЛОЗІ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C84D58E-E444-4297-852B-487A63C24D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Заборона опозиційних медіа</a:t>
            </a:r>
          </a:p>
          <a:p>
            <a:r>
              <a:rPr lang="uk-UA" dirty="0"/>
              <a:t>Покарання за «фейки про армію»</a:t>
            </a:r>
            <a:endParaRPr lang="en-US" dirty="0"/>
          </a:p>
          <a:p>
            <a:r>
              <a:rPr lang="uk-UA" dirty="0"/>
              <a:t>Обмеження функціонування </a:t>
            </a:r>
            <a:r>
              <a:rPr lang="en-US" dirty="0" err="1"/>
              <a:t>facebook</a:t>
            </a:r>
            <a:r>
              <a:rPr lang="en-US" dirty="0"/>
              <a:t>/Instagram</a:t>
            </a:r>
          </a:p>
          <a:p>
            <a:r>
              <a:rPr lang="uk-UA" dirty="0"/>
              <a:t>Просування до публічної сфери тактичних знаків </a:t>
            </a:r>
            <a:r>
              <a:rPr lang="en-US" dirty="0"/>
              <a:t>V</a:t>
            </a:r>
            <a:r>
              <a:rPr lang="ru-RU" dirty="0"/>
              <a:t> та </a:t>
            </a:r>
            <a:r>
              <a:rPr lang="en-US" dirty="0"/>
              <a:t>Z</a:t>
            </a:r>
            <a:endParaRPr lang="uk-UA" dirty="0"/>
          </a:p>
          <a:p>
            <a:r>
              <a:rPr lang="uk-UA" dirty="0"/>
              <a:t>Єдина інформаційна політика російської влади</a:t>
            </a:r>
          </a:p>
          <a:p>
            <a:r>
              <a:rPr lang="uk-UA" dirty="0"/>
              <a:t>Денацифікація та демілітаризація – політичний російський міф</a:t>
            </a:r>
          </a:p>
          <a:p>
            <a:r>
              <a:rPr lang="uk-UA" dirty="0"/>
              <a:t> Вихід мільйонів росіян з зони комфорту</a:t>
            </a:r>
          </a:p>
          <a:p>
            <a:r>
              <a:rPr lang="uk-UA" dirty="0"/>
              <a:t>Телевізор проти холодильника</a:t>
            </a:r>
            <a:endParaRPr lang="en-US" dirty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  <p:pic>
        <p:nvPicPr>
          <p:cNvPr id="7" name="Місце для вмісту 6">
            <a:extLst>
              <a:ext uri="{FF2B5EF4-FFF2-40B4-BE49-F238E27FC236}">
                <a16:creationId xmlns:a16="http://schemas.microsoft.com/office/drawing/2014/main" id="{6FE1E047-8357-4CA0-A669-0CA2B268F5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333" y="1947333"/>
            <a:ext cx="5181600" cy="3759200"/>
          </a:xfrm>
        </p:spPr>
      </p:pic>
    </p:spTree>
    <p:extLst>
      <p:ext uri="{BB962C8B-B14F-4D97-AF65-F5344CB8AC3E}">
        <p14:creationId xmlns:p14="http://schemas.microsoft.com/office/powerpoint/2010/main" val="128144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F9ED8D-745B-4EB1-9E01-50BE5B51E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Arial Black" panose="020B0A04020102020204" pitchFamily="34" charset="0"/>
              </a:rPr>
              <a:t>УКРАЇНА МІЖ ВИКЛИКАМИ ТА МОЖЛИВОСТЯМИ</a:t>
            </a:r>
          </a:p>
        </p:txBody>
      </p:sp>
      <p:sp>
        <p:nvSpPr>
          <p:cNvPr id="8" name="Місце для вмісту 7">
            <a:extLst>
              <a:ext uri="{FF2B5EF4-FFF2-40B4-BE49-F238E27FC236}">
                <a16:creationId xmlns:a16="http://schemas.microsoft.com/office/drawing/2014/main" id="{AF3961D1-4D86-4C47-99EE-9B2A8AF19E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Спростування прогнозів західних експертів про ЗСУ та опір України в цілому </a:t>
            </a:r>
          </a:p>
          <a:p>
            <a:r>
              <a:rPr lang="uk-UA" dirty="0"/>
              <a:t>Консолідація політичного класу</a:t>
            </a:r>
          </a:p>
          <a:p>
            <a:r>
              <a:rPr lang="uk-UA" dirty="0"/>
              <a:t>Крах проросійського політичного поля</a:t>
            </a:r>
          </a:p>
          <a:p>
            <a:r>
              <a:rPr lang="uk-UA" dirty="0"/>
              <a:t>Позитивна трансформація Володимира Зеленського</a:t>
            </a:r>
          </a:p>
          <a:p>
            <a:r>
              <a:rPr lang="uk-UA" dirty="0"/>
              <a:t>Навмисне руйнування інфраструктури України, завдання нашій державі збитків</a:t>
            </a:r>
          </a:p>
          <a:p>
            <a:r>
              <a:rPr lang="uk-UA" dirty="0"/>
              <a:t>Біженці та демографічна катастрофа</a:t>
            </a:r>
          </a:p>
          <a:p>
            <a:endParaRPr lang="uk-UA" dirty="0"/>
          </a:p>
        </p:txBody>
      </p:sp>
      <p:pic>
        <p:nvPicPr>
          <p:cNvPr id="11" name="Місце для вмісту 10">
            <a:extLst>
              <a:ext uri="{FF2B5EF4-FFF2-40B4-BE49-F238E27FC236}">
                <a16:creationId xmlns:a16="http://schemas.microsoft.com/office/drawing/2014/main" id="{CC88EC5A-27ED-473A-AFFE-EC597DBA777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89667"/>
            <a:ext cx="5181600" cy="3937000"/>
          </a:xfrm>
        </p:spPr>
      </p:pic>
    </p:spTree>
    <p:extLst>
      <p:ext uri="{BB962C8B-B14F-4D97-AF65-F5344CB8AC3E}">
        <p14:creationId xmlns:p14="http://schemas.microsoft.com/office/powerpoint/2010/main" val="8037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C6CC3-E920-4723-BF57-77300AFC8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Arial Black" panose="020B0A04020102020204" pitchFamily="34" charset="0"/>
              </a:rPr>
              <a:t>СПЕЦИФІКА ВІЙНИ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1CFF6D2-7235-4CA9-B29C-5CED9032E4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Ядерний шантаж з боку </a:t>
            </a:r>
            <a:r>
              <a:rPr lang="uk-UA" dirty="0" err="1"/>
              <a:t>росії</a:t>
            </a:r>
            <a:r>
              <a:rPr lang="uk-UA" dirty="0"/>
              <a:t> (Чорнобильська, Запорізька АЕС)</a:t>
            </a:r>
          </a:p>
          <a:p>
            <a:r>
              <a:rPr lang="uk-UA" dirty="0"/>
              <a:t>Поширення фейків російськими офіційними медіа, обмеження російської пропаганди в ЄС</a:t>
            </a:r>
          </a:p>
          <a:p>
            <a:r>
              <a:rPr lang="uk-UA" dirty="0"/>
              <a:t>Тисячі воєнних злочинів </a:t>
            </a:r>
            <a:r>
              <a:rPr lang="uk-UA" dirty="0" err="1"/>
              <a:t>рашистів</a:t>
            </a:r>
            <a:endParaRPr lang="uk-UA" dirty="0"/>
          </a:p>
          <a:p>
            <a:r>
              <a:rPr lang="uk-UA" dirty="0"/>
              <a:t>Інтенсивна інформаційна протидія</a:t>
            </a:r>
          </a:p>
          <a:p>
            <a:r>
              <a:rPr lang="uk-UA" dirty="0"/>
              <a:t>Участь Білорусі (фактор кризи з біженцями)</a:t>
            </a:r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45A5B8A5-8CCE-44D0-AC1A-FC89F738C8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89667"/>
            <a:ext cx="5181600" cy="3742265"/>
          </a:xfrm>
        </p:spPr>
      </p:pic>
    </p:spTree>
    <p:extLst>
      <p:ext uri="{BB962C8B-B14F-4D97-AF65-F5344CB8AC3E}">
        <p14:creationId xmlns:p14="http://schemas.microsoft.com/office/powerpoint/2010/main" val="2703136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3C515-0166-427C-8193-CDF53D129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Arial Black" panose="020B0A04020102020204" pitchFamily="34" charset="0"/>
              </a:rPr>
              <a:t>РЕАКЦІЯ ЗАХОДУ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708C200-F1DE-4CA2-8CC5-6D3A6B3360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Безпрецедентні санкції та обмеження</a:t>
            </a:r>
          </a:p>
          <a:p>
            <a:r>
              <a:rPr lang="uk-UA" dirty="0"/>
              <a:t>Співпраця розвідок з Україною</a:t>
            </a:r>
          </a:p>
          <a:p>
            <a:r>
              <a:rPr lang="uk-UA" dirty="0"/>
              <a:t>Розшарування позицій НАТО та ЄС (фактор </a:t>
            </a:r>
            <a:r>
              <a:rPr lang="en-US" dirty="0"/>
              <a:t>mid-terms</a:t>
            </a:r>
            <a:r>
              <a:rPr lang="ru-RU" dirty="0"/>
              <a:t> у США)</a:t>
            </a:r>
            <a:endParaRPr lang="uk-UA" dirty="0"/>
          </a:p>
          <a:p>
            <a:r>
              <a:rPr lang="uk-UA" dirty="0"/>
              <a:t>Казка про солом’яного бичка</a:t>
            </a:r>
          </a:p>
          <a:p>
            <a:r>
              <a:rPr lang="uk-UA" dirty="0"/>
              <a:t>Довга гра з Росією</a:t>
            </a:r>
          </a:p>
          <a:p>
            <a:r>
              <a:rPr lang="uk-UA" dirty="0"/>
              <a:t>Розчарування у інституціях (ОБСЄ, Червоний Хрест)</a:t>
            </a:r>
          </a:p>
          <a:p>
            <a:r>
              <a:rPr lang="uk-UA" dirty="0"/>
              <a:t>Реверанси для України (заявка на вступ до ЄС, позиція Грузії та Молдови)</a:t>
            </a:r>
          </a:p>
          <a:p>
            <a:endParaRPr lang="uk-UA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DDE10C7F-C721-4F05-A68D-25559FCB8A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90687"/>
            <a:ext cx="5181600" cy="4185179"/>
          </a:xfrm>
        </p:spPr>
      </p:pic>
    </p:spTree>
    <p:extLst>
      <p:ext uri="{BB962C8B-B14F-4D97-AF65-F5344CB8AC3E}">
        <p14:creationId xmlns:p14="http://schemas.microsoft.com/office/powerpoint/2010/main" val="159930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43BA3-6BBD-479B-A360-259399A04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Arial Black" panose="020B0A04020102020204" pitchFamily="34" charset="0"/>
              </a:rPr>
              <a:t>ГЛОБАЛЬНІ ВИКЛИКИ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C356BFE-28FD-419E-BCF1-1DD40D7F30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Продовольча безпека світу опинилася під загрозою</a:t>
            </a:r>
          </a:p>
          <a:p>
            <a:r>
              <a:rPr lang="uk-UA" dirty="0"/>
              <a:t>Міграційна криза </a:t>
            </a:r>
          </a:p>
          <a:p>
            <a:r>
              <a:rPr lang="uk-UA" dirty="0"/>
              <a:t>Контроль над ядерними озброєннями</a:t>
            </a:r>
          </a:p>
          <a:p>
            <a:r>
              <a:rPr lang="uk-UA" dirty="0"/>
              <a:t>Криза у питаннях логістики товарів</a:t>
            </a:r>
          </a:p>
          <a:p>
            <a:r>
              <a:rPr lang="uk-UA" dirty="0"/>
              <a:t>Конкуренція між США та Китаєм триває</a:t>
            </a:r>
          </a:p>
          <a:p>
            <a:r>
              <a:rPr lang="uk-UA" dirty="0"/>
              <a:t>Відновлення України після війни – суттєвий виклик</a:t>
            </a:r>
          </a:p>
          <a:p>
            <a:r>
              <a:rPr lang="uk-UA" dirty="0"/>
              <a:t>Міжнародний суд над російськими воєнними злочинцями</a:t>
            </a:r>
          </a:p>
          <a:p>
            <a:r>
              <a:rPr lang="uk-UA" dirty="0"/>
              <a:t>Доля Білорусі як ключа до безпеки Європи</a:t>
            </a:r>
          </a:p>
          <a:p>
            <a:endParaRPr lang="uk-UA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703FBDB5-9648-41DF-A57B-499E188F2AB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90688"/>
            <a:ext cx="5181600" cy="4227512"/>
          </a:xfrm>
        </p:spPr>
      </p:pic>
    </p:spTree>
    <p:extLst>
      <p:ext uri="{BB962C8B-B14F-4D97-AF65-F5344CB8AC3E}">
        <p14:creationId xmlns:p14="http://schemas.microsoft.com/office/powerpoint/2010/main" val="347832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6E0DD-E666-41EC-892D-DA0BF6072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Arial Black" panose="020B0A04020102020204" pitchFamily="34" charset="0"/>
              </a:rPr>
              <a:t>ЗАВДАННЯ НА ЗАВТРА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0D59891-F5D7-435F-AF5F-F25C29F9C5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Яким буде мирний РОСІЙСЬКО-УКРАЇНСЬКИЙ договір?</a:t>
            </a:r>
          </a:p>
          <a:p>
            <a:r>
              <a:rPr lang="uk-UA" dirty="0"/>
              <a:t>Хто може стати ефективним посередником між Україною та рф?</a:t>
            </a:r>
          </a:p>
          <a:p>
            <a:r>
              <a:rPr lang="uk-UA" dirty="0"/>
              <a:t>Як довго триватимуть </a:t>
            </a:r>
            <a:r>
              <a:rPr lang="uk-UA"/>
              <a:t>санкції Заходу </a:t>
            </a:r>
            <a:r>
              <a:rPr lang="uk-UA" dirty="0"/>
              <a:t>проти </a:t>
            </a:r>
            <a:r>
              <a:rPr lang="uk-UA" dirty="0" err="1"/>
              <a:t>росії</a:t>
            </a:r>
            <a:r>
              <a:rPr lang="uk-UA" dirty="0"/>
              <a:t>?</a:t>
            </a:r>
          </a:p>
          <a:p>
            <a:r>
              <a:rPr lang="uk-UA" dirty="0"/>
              <a:t>Яким буде світ після війни?</a:t>
            </a:r>
          </a:p>
          <a:p>
            <a:r>
              <a:rPr lang="uk-UA" dirty="0"/>
              <a:t>Що буде з найпотужнішими альянсами – НАТО та ЄС?</a:t>
            </a:r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6DF98F4B-91F6-4726-9D77-F7A6CB1107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33" y="1981199"/>
            <a:ext cx="4783667" cy="3598333"/>
          </a:xfrm>
        </p:spPr>
      </p:pic>
    </p:spTree>
    <p:extLst>
      <p:ext uri="{BB962C8B-B14F-4D97-AF65-F5344CB8AC3E}">
        <p14:creationId xmlns:p14="http://schemas.microsoft.com/office/powerpoint/2010/main" val="895240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322</Words>
  <Application>Microsoft Office PowerPoint</Application>
  <PresentationFormat>Широкий екран</PresentationFormat>
  <Paragraphs>52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ГЛОБАЛЬНІ ВИКЛИКИ РОСІЙСЬКОЇ АГРЕСІЇ ПРОТИ УКРАЇНИ</vt:lpstr>
      <vt:lpstr>МАТРИЦЯ ВІЙНИ</vt:lpstr>
      <vt:lpstr>РОСІЯ В ОБЛОЗІ</vt:lpstr>
      <vt:lpstr>УКРАЇНА МІЖ ВИКЛИКАМИ ТА МОЖЛИВОСТЯМИ</vt:lpstr>
      <vt:lpstr>СПЕЦИФІКА ВІЙНИ</vt:lpstr>
      <vt:lpstr>РЕАКЦІЯ ЗАХОДУ</vt:lpstr>
      <vt:lpstr>ГЛОБАЛЬНІ ВИКЛИКИ</vt:lpstr>
      <vt:lpstr>ЗАВДАННЯ НА ЗАВТРА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CHALLENGES OF RUSSIAN AGRESSION IN UKRAINE</dc:title>
  <dc:creator>Yevhen Mahda</dc:creator>
  <cp:lastModifiedBy>Yevhen Mahda</cp:lastModifiedBy>
  <cp:revision>3</cp:revision>
  <dcterms:created xsi:type="dcterms:W3CDTF">2022-03-29T10:19:49Z</dcterms:created>
  <dcterms:modified xsi:type="dcterms:W3CDTF">2022-04-03T18:41:57Z</dcterms:modified>
</cp:coreProperties>
</file>